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B30DB-1CE5-41F7-8BCF-A4C18668EF1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00EE2DBA-CDD5-470D-8B5D-79430BE9E310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Settlement</a:t>
          </a:r>
          <a:endParaRPr lang="en-IN" sz="2000" b="1" dirty="0">
            <a:latin typeface="Times New Roman" pitchFamily="18" charset="0"/>
            <a:cs typeface="Times New Roman" pitchFamily="18" charset="0"/>
          </a:endParaRPr>
        </a:p>
      </dgm:t>
    </dgm:pt>
    <dgm:pt modelId="{3884E002-0A31-4C8F-84BB-D3582B9DA9FD}" type="parTrans" cxnId="{ADDAA209-2FA3-4A24-A959-CF6C8CAA5BE5}">
      <dgm:prSet/>
      <dgm:spPr/>
      <dgm:t>
        <a:bodyPr/>
        <a:lstStyle/>
        <a:p>
          <a:endParaRPr lang="en-IN"/>
        </a:p>
      </dgm:t>
    </dgm:pt>
    <dgm:pt modelId="{55A0ECB8-6D2E-4E77-8C3C-131A21BD0690}" type="sibTrans" cxnId="{ADDAA209-2FA3-4A24-A959-CF6C8CAA5BE5}">
      <dgm:prSet/>
      <dgm:spPr/>
      <dgm:t>
        <a:bodyPr/>
        <a:lstStyle/>
        <a:p>
          <a:endParaRPr lang="en-IN"/>
        </a:p>
      </dgm:t>
    </dgm:pt>
    <dgm:pt modelId="{4E0682ED-1854-46C3-B3C1-BB35CB7EBF32}">
      <dgm:prSet phldrT="[Text]"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Rural</a:t>
          </a:r>
          <a:endParaRPr lang="en-IN" sz="1800" b="1" dirty="0">
            <a:latin typeface="Times New Roman" pitchFamily="18" charset="0"/>
            <a:cs typeface="Times New Roman" pitchFamily="18" charset="0"/>
          </a:endParaRPr>
        </a:p>
      </dgm:t>
    </dgm:pt>
    <dgm:pt modelId="{191CD2AD-C54D-42D0-BFAE-39A368BCA9FA}" type="parTrans" cxnId="{D8080721-B4C4-4DC7-8C9E-770AD0417F46}">
      <dgm:prSet/>
      <dgm:spPr/>
      <dgm:t>
        <a:bodyPr/>
        <a:lstStyle/>
        <a:p>
          <a:endParaRPr lang="en-IN"/>
        </a:p>
      </dgm:t>
    </dgm:pt>
    <dgm:pt modelId="{C87E9729-57AB-45AF-B832-4A4E0CC496B6}" type="sibTrans" cxnId="{D8080721-B4C4-4DC7-8C9E-770AD0417F46}">
      <dgm:prSet/>
      <dgm:spPr/>
      <dgm:t>
        <a:bodyPr/>
        <a:lstStyle/>
        <a:p>
          <a:endParaRPr lang="en-IN"/>
        </a:p>
      </dgm:t>
    </dgm:pt>
    <dgm:pt modelId="{713B9E64-6FFF-4936-A228-A065E94C7B3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Hut</a:t>
          </a:r>
          <a:endParaRPr lang="en-IN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56DB12-A26B-4665-92C7-9928139452F0}" type="parTrans" cxnId="{4AB4A835-3BF2-45E8-A7E5-5284EAE1D695}">
      <dgm:prSet/>
      <dgm:spPr/>
      <dgm:t>
        <a:bodyPr/>
        <a:lstStyle/>
        <a:p>
          <a:endParaRPr lang="en-IN"/>
        </a:p>
      </dgm:t>
    </dgm:pt>
    <dgm:pt modelId="{1B4F162A-EF74-47C8-9642-23D85EC74D78}" type="sibTrans" cxnId="{4AB4A835-3BF2-45E8-A7E5-5284EAE1D695}">
      <dgm:prSet/>
      <dgm:spPr/>
      <dgm:t>
        <a:bodyPr/>
        <a:lstStyle/>
        <a:p>
          <a:endParaRPr lang="en-IN"/>
        </a:p>
      </dgm:t>
    </dgm:pt>
    <dgm:pt modelId="{85226B37-254A-4C56-AE18-E4501CE3195E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Village</a:t>
          </a:r>
          <a:endParaRPr lang="en-IN" sz="1600" b="1" dirty="0">
            <a:solidFill>
              <a:srgbClr val="FF0000"/>
            </a:solidFill>
          </a:endParaRPr>
        </a:p>
      </dgm:t>
    </dgm:pt>
    <dgm:pt modelId="{C3B47F93-87C3-46F6-8840-C5DA9A168BE2}" type="parTrans" cxnId="{CF51E54D-7777-47C1-9360-B4A1D93A39A6}">
      <dgm:prSet/>
      <dgm:spPr/>
      <dgm:t>
        <a:bodyPr/>
        <a:lstStyle/>
        <a:p>
          <a:endParaRPr lang="en-IN"/>
        </a:p>
      </dgm:t>
    </dgm:pt>
    <dgm:pt modelId="{4D4DB2FE-F051-4BD7-94B4-61CF0DA0FAF1}" type="sibTrans" cxnId="{CF51E54D-7777-47C1-9360-B4A1D93A39A6}">
      <dgm:prSet/>
      <dgm:spPr/>
      <dgm:t>
        <a:bodyPr/>
        <a:lstStyle/>
        <a:p>
          <a:endParaRPr lang="en-IN"/>
        </a:p>
      </dgm:t>
    </dgm:pt>
    <dgm:pt modelId="{AE4E7B56-4BD8-4DF7-A878-4AA9FA08EDAD}">
      <dgm:prSet phldrT="[Text]"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Urban</a:t>
          </a:r>
          <a:endParaRPr lang="en-IN" sz="1800" b="1" dirty="0">
            <a:latin typeface="Times New Roman" pitchFamily="18" charset="0"/>
            <a:cs typeface="Times New Roman" pitchFamily="18" charset="0"/>
          </a:endParaRPr>
        </a:p>
      </dgm:t>
    </dgm:pt>
    <dgm:pt modelId="{BCB95CB1-6F81-458A-8B6E-C01F9813C421}" type="parTrans" cxnId="{EAF7EFC0-831B-4BCE-9741-2A714BD36DFA}">
      <dgm:prSet/>
      <dgm:spPr/>
      <dgm:t>
        <a:bodyPr/>
        <a:lstStyle/>
        <a:p>
          <a:endParaRPr lang="en-IN"/>
        </a:p>
      </dgm:t>
    </dgm:pt>
    <dgm:pt modelId="{1515A248-9674-4122-88C1-EB5ECE5BCD34}" type="sibTrans" cxnId="{EAF7EFC0-831B-4BCE-9741-2A714BD36DFA}">
      <dgm:prSet/>
      <dgm:spPr/>
      <dgm:t>
        <a:bodyPr/>
        <a:lstStyle/>
        <a:p>
          <a:endParaRPr lang="en-IN"/>
        </a:p>
      </dgm:t>
    </dgm:pt>
    <dgm:pt modelId="{6CBEAF51-8DC2-46FF-852F-F97F505476D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Town</a:t>
          </a:r>
          <a:endParaRPr lang="en-IN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A3AC7E-D3FC-4FEE-8301-1987D75B83FD}" type="parTrans" cxnId="{C4B3DE79-D4BA-42C6-A26A-CD53D9D969DB}">
      <dgm:prSet/>
      <dgm:spPr/>
      <dgm:t>
        <a:bodyPr/>
        <a:lstStyle/>
        <a:p>
          <a:endParaRPr lang="en-IN"/>
        </a:p>
      </dgm:t>
    </dgm:pt>
    <dgm:pt modelId="{5EAAF13D-05E4-4D45-92A1-27F108F87950}" type="sibTrans" cxnId="{C4B3DE79-D4BA-42C6-A26A-CD53D9D969DB}">
      <dgm:prSet/>
      <dgm:spPr/>
      <dgm:t>
        <a:bodyPr/>
        <a:lstStyle/>
        <a:p>
          <a:endParaRPr lang="en-IN"/>
        </a:p>
      </dgm:t>
    </dgm:pt>
    <dgm:pt modelId="{0EB10769-83A9-48F0-A6DB-3E80713DE8D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Hamlet</a:t>
          </a:r>
          <a:endParaRPr lang="en-IN" sz="1600" b="1" dirty="0">
            <a:solidFill>
              <a:srgbClr val="FF0000"/>
            </a:solidFill>
          </a:endParaRPr>
        </a:p>
      </dgm:t>
    </dgm:pt>
    <dgm:pt modelId="{543A9C71-E782-4C1A-8464-15E42144CF53}" type="parTrans" cxnId="{622DCA96-AD83-4D1E-85EE-C47631DBD71F}">
      <dgm:prSet/>
      <dgm:spPr/>
      <dgm:t>
        <a:bodyPr/>
        <a:lstStyle/>
        <a:p>
          <a:endParaRPr lang="en-IN"/>
        </a:p>
      </dgm:t>
    </dgm:pt>
    <dgm:pt modelId="{50FE7B68-75DD-41F1-98B9-6202C75243A4}" type="sibTrans" cxnId="{622DCA96-AD83-4D1E-85EE-C47631DBD71F}">
      <dgm:prSet/>
      <dgm:spPr/>
      <dgm:t>
        <a:bodyPr/>
        <a:lstStyle/>
        <a:p>
          <a:endParaRPr lang="en-IN"/>
        </a:p>
      </dgm:t>
    </dgm:pt>
    <dgm:pt modelId="{FB5EC757-FE64-4C74-9954-B3B474C6C580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FF0000"/>
              </a:solidFill>
            </a:rPr>
            <a:t>Rurban</a:t>
          </a:r>
          <a:endParaRPr lang="en-IN" sz="1600" b="1" dirty="0">
            <a:solidFill>
              <a:srgbClr val="FF0000"/>
            </a:solidFill>
          </a:endParaRPr>
        </a:p>
      </dgm:t>
    </dgm:pt>
    <dgm:pt modelId="{9F5227D8-520F-4108-928A-AC8D7FC9F69B}" type="parTrans" cxnId="{9CAEA916-2E1D-4D7D-B04F-792EE96AC8D6}">
      <dgm:prSet/>
      <dgm:spPr/>
      <dgm:t>
        <a:bodyPr/>
        <a:lstStyle/>
        <a:p>
          <a:endParaRPr lang="en-IN"/>
        </a:p>
      </dgm:t>
    </dgm:pt>
    <dgm:pt modelId="{AA4E487E-BB35-4208-B8E5-442988C37394}" type="sibTrans" cxnId="{9CAEA916-2E1D-4D7D-B04F-792EE96AC8D6}">
      <dgm:prSet/>
      <dgm:spPr/>
      <dgm:t>
        <a:bodyPr/>
        <a:lstStyle/>
        <a:p>
          <a:endParaRPr lang="en-IN"/>
        </a:p>
      </dgm:t>
    </dgm:pt>
    <dgm:pt modelId="{242EB885-EF58-4215-87D2-B591699B839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City</a:t>
          </a:r>
          <a:endParaRPr lang="en-IN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D4CDF9-6986-481F-93ED-FD498B5DBE19}" type="parTrans" cxnId="{14F9A03E-AC6C-4841-BDFE-A59BB238227D}">
      <dgm:prSet/>
      <dgm:spPr/>
      <dgm:t>
        <a:bodyPr/>
        <a:lstStyle/>
        <a:p>
          <a:endParaRPr lang="en-IN"/>
        </a:p>
      </dgm:t>
    </dgm:pt>
    <dgm:pt modelId="{D0073CD2-2F63-4D6E-B562-E4398A37994B}" type="sibTrans" cxnId="{14F9A03E-AC6C-4841-BDFE-A59BB238227D}">
      <dgm:prSet/>
      <dgm:spPr/>
      <dgm:t>
        <a:bodyPr/>
        <a:lstStyle/>
        <a:p>
          <a:endParaRPr lang="en-IN"/>
        </a:p>
      </dgm:t>
    </dgm:pt>
    <dgm:pt modelId="{935A9AD0-1C1C-4D08-8282-D4A96BBBD171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Metropolis</a:t>
          </a:r>
          <a:endParaRPr lang="en-IN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2B0405-9862-4DB8-B394-755C6AB37061}" type="parTrans" cxnId="{5F3F424F-03BF-4BBF-8A4B-DC46E93A172B}">
      <dgm:prSet/>
      <dgm:spPr/>
      <dgm:t>
        <a:bodyPr/>
        <a:lstStyle/>
        <a:p>
          <a:endParaRPr lang="en-IN"/>
        </a:p>
      </dgm:t>
    </dgm:pt>
    <dgm:pt modelId="{3675B603-6D23-455B-9981-ADFAD83159F4}" type="sibTrans" cxnId="{5F3F424F-03BF-4BBF-8A4B-DC46E93A172B}">
      <dgm:prSet/>
      <dgm:spPr/>
      <dgm:t>
        <a:bodyPr/>
        <a:lstStyle/>
        <a:p>
          <a:endParaRPr lang="en-IN"/>
        </a:p>
      </dgm:t>
    </dgm:pt>
    <dgm:pt modelId="{5960D07E-6537-4E36-8DD6-F21588A76B1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Megalopolis</a:t>
          </a:r>
          <a:endParaRPr lang="en-IN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7A7834-2ABD-4200-B800-59EF7C6154AC}" type="parTrans" cxnId="{346D390F-50BD-4E90-A258-E87068DC9687}">
      <dgm:prSet/>
      <dgm:spPr/>
      <dgm:t>
        <a:bodyPr/>
        <a:lstStyle/>
        <a:p>
          <a:endParaRPr lang="en-IN"/>
        </a:p>
      </dgm:t>
    </dgm:pt>
    <dgm:pt modelId="{B3BA17D7-1597-498F-8E7A-89CD9B246E56}" type="sibTrans" cxnId="{346D390F-50BD-4E90-A258-E87068DC9687}">
      <dgm:prSet/>
      <dgm:spPr/>
      <dgm:t>
        <a:bodyPr/>
        <a:lstStyle/>
        <a:p>
          <a:endParaRPr lang="en-IN"/>
        </a:p>
      </dgm:t>
    </dgm:pt>
    <dgm:pt modelId="{9194F565-5636-4BD0-8C15-4C38A14E3BD6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Primate</a:t>
          </a:r>
          <a:endParaRPr lang="en-IN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647A30-67E1-42D0-9001-A3B8A5C56323}" type="parTrans" cxnId="{AAE5B9B6-B99B-4677-B67F-CE902E5F8ACE}">
      <dgm:prSet/>
      <dgm:spPr/>
      <dgm:t>
        <a:bodyPr/>
        <a:lstStyle/>
        <a:p>
          <a:endParaRPr lang="en-IN"/>
        </a:p>
      </dgm:t>
    </dgm:pt>
    <dgm:pt modelId="{DB5F297B-B92A-4F29-8218-680F5D36AB9A}" type="sibTrans" cxnId="{AAE5B9B6-B99B-4677-B67F-CE902E5F8ACE}">
      <dgm:prSet/>
      <dgm:spPr/>
      <dgm:t>
        <a:bodyPr/>
        <a:lstStyle/>
        <a:p>
          <a:endParaRPr lang="en-IN"/>
        </a:p>
      </dgm:t>
    </dgm:pt>
    <dgm:pt modelId="{EDAC74CF-AB12-4951-BE4D-D6F591AF0BAC}" type="pres">
      <dgm:prSet presAssocID="{326B30DB-1CE5-41F7-8BCF-A4C18668EF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B23F1CBF-24CF-4FB2-B338-90C53823FC62}" type="pres">
      <dgm:prSet presAssocID="{00EE2DBA-CDD5-470D-8B5D-79430BE9E310}" presName="hierRoot1" presStyleCnt="0"/>
      <dgm:spPr/>
    </dgm:pt>
    <dgm:pt modelId="{137905D8-49D3-43C2-BF86-B789375F3065}" type="pres">
      <dgm:prSet presAssocID="{00EE2DBA-CDD5-470D-8B5D-79430BE9E310}" presName="composite" presStyleCnt="0"/>
      <dgm:spPr/>
    </dgm:pt>
    <dgm:pt modelId="{EE20D5AA-43B7-4C67-9E4C-F3C1955B4186}" type="pres">
      <dgm:prSet presAssocID="{00EE2DBA-CDD5-470D-8B5D-79430BE9E310}" presName="background" presStyleLbl="node0" presStyleIdx="0" presStyleCnt="1"/>
      <dgm:spPr/>
    </dgm:pt>
    <dgm:pt modelId="{99F1E362-3553-44D1-B385-90B08E69F64E}" type="pres">
      <dgm:prSet presAssocID="{00EE2DBA-CDD5-470D-8B5D-79430BE9E310}" presName="text" presStyleLbl="fgAcc0" presStyleIdx="0" presStyleCnt="1" custScaleX="293694" custScaleY="18986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C2493AE-C71C-4EB5-85DF-D826ABF12EDC}" type="pres">
      <dgm:prSet presAssocID="{00EE2DBA-CDD5-470D-8B5D-79430BE9E310}" presName="hierChild2" presStyleCnt="0"/>
      <dgm:spPr/>
    </dgm:pt>
    <dgm:pt modelId="{FB04D064-CD5A-4B27-B2D2-2A73CD733E54}" type="pres">
      <dgm:prSet presAssocID="{191CD2AD-C54D-42D0-BFAE-39A368BCA9FA}" presName="Name10" presStyleLbl="parChTrans1D2" presStyleIdx="0" presStyleCnt="2"/>
      <dgm:spPr/>
      <dgm:t>
        <a:bodyPr/>
        <a:lstStyle/>
        <a:p>
          <a:endParaRPr lang="en-IN"/>
        </a:p>
      </dgm:t>
    </dgm:pt>
    <dgm:pt modelId="{281C7CB7-7D6F-4171-B03B-3A450D150854}" type="pres">
      <dgm:prSet presAssocID="{4E0682ED-1854-46C3-B3C1-BB35CB7EBF32}" presName="hierRoot2" presStyleCnt="0"/>
      <dgm:spPr/>
    </dgm:pt>
    <dgm:pt modelId="{83837C22-B9DA-4E38-85A7-CA818800DBAE}" type="pres">
      <dgm:prSet presAssocID="{4E0682ED-1854-46C3-B3C1-BB35CB7EBF32}" presName="composite2" presStyleCnt="0"/>
      <dgm:spPr/>
    </dgm:pt>
    <dgm:pt modelId="{22BBEC44-1034-4519-8725-F5A0E39E493A}" type="pres">
      <dgm:prSet presAssocID="{4E0682ED-1854-46C3-B3C1-BB35CB7EBF32}" presName="background2" presStyleLbl="node2" presStyleIdx="0" presStyleCnt="2"/>
      <dgm:spPr/>
    </dgm:pt>
    <dgm:pt modelId="{0B3FC138-D5F7-4877-A282-AD6CC35CEF9F}" type="pres">
      <dgm:prSet presAssocID="{4E0682ED-1854-46C3-B3C1-BB35CB7EBF32}" presName="text2" presStyleLbl="fgAcc2" presStyleIdx="0" presStyleCnt="2" custScaleX="16294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AABCF9C-44A0-4645-80A0-C5D76AD49F87}" type="pres">
      <dgm:prSet presAssocID="{4E0682ED-1854-46C3-B3C1-BB35CB7EBF32}" presName="hierChild3" presStyleCnt="0"/>
      <dgm:spPr/>
    </dgm:pt>
    <dgm:pt modelId="{EEA2B136-95FE-4F6C-9F3E-F19EB8A99445}" type="pres">
      <dgm:prSet presAssocID="{0756DB12-A26B-4665-92C7-9928139452F0}" presName="Name17" presStyleLbl="parChTrans1D3" presStyleIdx="0" presStyleCnt="9"/>
      <dgm:spPr/>
      <dgm:t>
        <a:bodyPr/>
        <a:lstStyle/>
        <a:p>
          <a:endParaRPr lang="en-IN"/>
        </a:p>
      </dgm:t>
    </dgm:pt>
    <dgm:pt modelId="{D9ED5FB5-943A-4CF0-86DE-D506A507D412}" type="pres">
      <dgm:prSet presAssocID="{713B9E64-6FFF-4936-A228-A065E94C7B30}" presName="hierRoot3" presStyleCnt="0"/>
      <dgm:spPr/>
    </dgm:pt>
    <dgm:pt modelId="{5F82B89C-7613-4F53-B7C0-A53641907B4D}" type="pres">
      <dgm:prSet presAssocID="{713B9E64-6FFF-4936-A228-A065E94C7B30}" presName="composite3" presStyleCnt="0"/>
      <dgm:spPr/>
    </dgm:pt>
    <dgm:pt modelId="{77DBC7EA-FB83-48AA-B3F3-000A03F70AD4}" type="pres">
      <dgm:prSet presAssocID="{713B9E64-6FFF-4936-A228-A065E94C7B30}" presName="background3" presStyleLbl="node3" presStyleIdx="0" presStyleCnt="9"/>
      <dgm:spPr/>
    </dgm:pt>
    <dgm:pt modelId="{F1585021-6FE9-419A-BC8A-8F6753D5C5A9}" type="pres">
      <dgm:prSet presAssocID="{713B9E64-6FFF-4936-A228-A065E94C7B30}" presName="text3" presStyleLbl="fgAcc3" presStyleIdx="0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0B82AC8-EA8E-4439-B6E9-FD2CEEDA41B1}" type="pres">
      <dgm:prSet presAssocID="{713B9E64-6FFF-4936-A228-A065E94C7B30}" presName="hierChild4" presStyleCnt="0"/>
      <dgm:spPr/>
    </dgm:pt>
    <dgm:pt modelId="{BDBC6E25-653E-48A3-B9D2-4006058CD593}" type="pres">
      <dgm:prSet presAssocID="{543A9C71-E782-4C1A-8464-15E42144CF53}" presName="Name17" presStyleLbl="parChTrans1D3" presStyleIdx="1" presStyleCnt="9"/>
      <dgm:spPr/>
      <dgm:t>
        <a:bodyPr/>
        <a:lstStyle/>
        <a:p>
          <a:endParaRPr lang="en-IN"/>
        </a:p>
      </dgm:t>
    </dgm:pt>
    <dgm:pt modelId="{A293DC7C-A967-4909-8343-6E00EEAD053C}" type="pres">
      <dgm:prSet presAssocID="{0EB10769-83A9-48F0-A6DB-3E80713DE8D2}" presName="hierRoot3" presStyleCnt="0"/>
      <dgm:spPr/>
    </dgm:pt>
    <dgm:pt modelId="{3898B150-5CB9-4E04-BE55-A0A6E3C602B3}" type="pres">
      <dgm:prSet presAssocID="{0EB10769-83A9-48F0-A6DB-3E80713DE8D2}" presName="composite3" presStyleCnt="0"/>
      <dgm:spPr/>
    </dgm:pt>
    <dgm:pt modelId="{72AAA1CA-8FA0-411B-AAF8-26DCF4A79CC4}" type="pres">
      <dgm:prSet presAssocID="{0EB10769-83A9-48F0-A6DB-3E80713DE8D2}" presName="background3" presStyleLbl="node3" presStyleIdx="1" presStyleCnt="9"/>
      <dgm:spPr/>
    </dgm:pt>
    <dgm:pt modelId="{3706DD7C-4AC8-489D-8BE2-496D678684EC}" type="pres">
      <dgm:prSet presAssocID="{0EB10769-83A9-48F0-A6DB-3E80713DE8D2}" presName="text3" presStyleLbl="fgAcc3" presStyleIdx="1" presStyleCnt="9" custScaleX="136419" custScaleY="7690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9DDEEC1-8A44-4122-B7A0-325DC27F3BF6}" type="pres">
      <dgm:prSet presAssocID="{0EB10769-83A9-48F0-A6DB-3E80713DE8D2}" presName="hierChild4" presStyleCnt="0"/>
      <dgm:spPr/>
    </dgm:pt>
    <dgm:pt modelId="{D2DEC0D6-821D-4F8F-B915-8FF81FB759B0}" type="pres">
      <dgm:prSet presAssocID="{C3B47F93-87C3-46F6-8840-C5DA9A168BE2}" presName="Name17" presStyleLbl="parChTrans1D3" presStyleIdx="2" presStyleCnt="9"/>
      <dgm:spPr/>
      <dgm:t>
        <a:bodyPr/>
        <a:lstStyle/>
        <a:p>
          <a:endParaRPr lang="en-IN"/>
        </a:p>
      </dgm:t>
    </dgm:pt>
    <dgm:pt modelId="{63AAD65C-9991-4CC2-8BBD-34B1B399DC65}" type="pres">
      <dgm:prSet presAssocID="{85226B37-254A-4C56-AE18-E4501CE3195E}" presName="hierRoot3" presStyleCnt="0"/>
      <dgm:spPr/>
    </dgm:pt>
    <dgm:pt modelId="{9E4750D5-946B-4F60-8852-94FE9C0C952F}" type="pres">
      <dgm:prSet presAssocID="{85226B37-254A-4C56-AE18-E4501CE3195E}" presName="composite3" presStyleCnt="0"/>
      <dgm:spPr/>
    </dgm:pt>
    <dgm:pt modelId="{73FF312C-E489-4AAA-BE7E-F0F4D0D50BE4}" type="pres">
      <dgm:prSet presAssocID="{85226B37-254A-4C56-AE18-E4501CE3195E}" presName="background3" presStyleLbl="node3" presStyleIdx="2" presStyleCnt="9"/>
      <dgm:spPr/>
    </dgm:pt>
    <dgm:pt modelId="{86B28F9E-536E-48E1-AE86-EF122D7626BD}" type="pres">
      <dgm:prSet presAssocID="{85226B37-254A-4C56-AE18-E4501CE3195E}" presName="text3" presStyleLbl="fgAcc3" presStyleIdx="2" presStyleCnt="9" custScaleX="118398" custScaleY="8685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85A4234-D6A8-4C02-B185-8804921A4CF0}" type="pres">
      <dgm:prSet presAssocID="{85226B37-254A-4C56-AE18-E4501CE3195E}" presName="hierChild4" presStyleCnt="0"/>
      <dgm:spPr/>
    </dgm:pt>
    <dgm:pt modelId="{3917B20C-85AF-470A-816F-2E15B8216927}" type="pres">
      <dgm:prSet presAssocID="{9F5227D8-520F-4108-928A-AC8D7FC9F69B}" presName="Name17" presStyleLbl="parChTrans1D3" presStyleIdx="3" presStyleCnt="9"/>
      <dgm:spPr/>
      <dgm:t>
        <a:bodyPr/>
        <a:lstStyle/>
        <a:p>
          <a:endParaRPr lang="en-IN"/>
        </a:p>
      </dgm:t>
    </dgm:pt>
    <dgm:pt modelId="{8B837C69-553F-4BCA-AF6F-1EA7805CBAE9}" type="pres">
      <dgm:prSet presAssocID="{FB5EC757-FE64-4C74-9954-B3B474C6C580}" presName="hierRoot3" presStyleCnt="0"/>
      <dgm:spPr/>
    </dgm:pt>
    <dgm:pt modelId="{4C4B6C1E-C5FA-4249-9E11-6F4194AA8E28}" type="pres">
      <dgm:prSet presAssocID="{FB5EC757-FE64-4C74-9954-B3B474C6C580}" presName="composite3" presStyleCnt="0"/>
      <dgm:spPr/>
    </dgm:pt>
    <dgm:pt modelId="{55A3A1C1-8C88-4EFE-BC2C-8F9DE1D2E5BB}" type="pres">
      <dgm:prSet presAssocID="{FB5EC757-FE64-4C74-9954-B3B474C6C580}" presName="background3" presStyleLbl="node3" presStyleIdx="3" presStyleCnt="9"/>
      <dgm:spPr/>
    </dgm:pt>
    <dgm:pt modelId="{74B75324-77AE-4694-897C-674397925492}" type="pres">
      <dgm:prSet presAssocID="{FB5EC757-FE64-4C74-9954-B3B474C6C580}" presName="text3" presStyleLbl="fgAcc3" presStyleIdx="3" presStyleCnt="9" custScaleX="129271" custScaleY="12695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2D2DD12-CB7E-4300-BE44-2D719D8C9B59}" type="pres">
      <dgm:prSet presAssocID="{FB5EC757-FE64-4C74-9954-B3B474C6C580}" presName="hierChild4" presStyleCnt="0"/>
      <dgm:spPr/>
    </dgm:pt>
    <dgm:pt modelId="{6AEA62AE-DF28-4B39-87B6-56ED2AB1DFE0}" type="pres">
      <dgm:prSet presAssocID="{BCB95CB1-6F81-458A-8B6E-C01F9813C421}" presName="Name10" presStyleLbl="parChTrans1D2" presStyleIdx="1" presStyleCnt="2"/>
      <dgm:spPr/>
      <dgm:t>
        <a:bodyPr/>
        <a:lstStyle/>
        <a:p>
          <a:endParaRPr lang="en-IN"/>
        </a:p>
      </dgm:t>
    </dgm:pt>
    <dgm:pt modelId="{12278AA3-0969-4DD9-8813-B93051400E6F}" type="pres">
      <dgm:prSet presAssocID="{AE4E7B56-4BD8-4DF7-A878-4AA9FA08EDAD}" presName="hierRoot2" presStyleCnt="0"/>
      <dgm:spPr/>
    </dgm:pt>
    <dgm:pt modelId="{BF1F60F8-0892-47F4-A98E-E29B0D51F943}" type="pres">
      <dgm:prSet presAssocID="{AE4E7B56-4BD8-4DF7-A878-4AA9FA08EDAD}" presName="composite2" presStyleCnt="0"/>
      <dgm:spPr/>
    </dgm:pt>
    <dgm:pt modelId="{1ED76D67-E876-4CF0-B436-19732B7985D0}" type="pres">
      <dgm:prSet presAssocID="{AE4E7B56-4BD8-4DF7-A878-4AA9FA08EDAD}" presName="background2" presStyleLbl="node2" presStyleIdx="1" presStyleCnt="2"/>
      <dgm:spPr/>
    </dgm:pt>
    <dgm:pt modelId="{E0AFB2DC-BACB-4F95-8A8B-1429BBB500CB}" type="pres">
      <dgm:prSet presAssocID="{AE4E7B56-4BD8-4DF7-A878-4AA9FA08EDAD}" presName="text2" presStyleLbl="fgAcc2" presStyleIdx="1" presStyleCnt="2" custScaleX="174205" custScaleY="11025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311BB33-F645-43E5-8163-11A891E5C3B5}" type="pres">
      <dgm:prSet presAssocID="{AE4E7B56-4BD8-4DF7-A878-4AA9FA08EDAD}" presName="hierChild3" presStyleCnt="0"/>
      <dgm:spPr/>
    </dgm:pt>
    <dgm:pt modelId="{2902F745-BF4B-47D7-8EA5-E1BE89160644}" type="pres">
      <dgm:prSet presAssocID="{B7A3AC7E-D3FC-4FEE-8301-1987D75B83FD}" presName="Name17" presStyleLbl="parChTrans1D3" presStyleIdx="4" presStyleCnt="9"/>
      <dgm:spPr/>
      <dgm:t>
        <a:bodyPr/>
        <a:lstStyle/>
        <a:p>
          <a:endParaRPr lang="en-IN"/>
        </a:p>
      </dgm:t>
    </dgm:pt>
    <dgm:pt modelId="{5835C9BD-E0C2-4EDA-908B-B3996FC502FB}" type="pres">
      <dgm:prSet presAssocID="{6CBEAF51-8DC2-46FF-852F-F97F505476D4}" presName="hierRoot3" presStyleCnt="0"/>
      <dgm:spPr/>
    </dgm:pt>
    <dgm:pt modelId="{B3AB79B8-EA25-4198-89B2-A8E969DA4826}" type="pres">
      <dgm:prSet presAssocID="{6CBEAF51-8DC2-46FF-852F-F97F505476D4}" presName="composite3" presStyleCnt="0"/>
      <dgm:spPr/>
    </dgm:pt>
    <dgm:pt modelId="{563FAD25-A2EE-4E20-AC03-FCE84683DF47}" type="pres">
      <dgm:prSet presAssocID="{6CBEAF51-8DC2-46FF-852F-F97F505476D4}" presName="background3" presStyleLbl="node3" presStyleIdx="4" presStyleCnt="9"/>
      <dgm:spPr/>
    </dgm:pt>
    <dgm:pt modelId="{49C2C2CB-6904-473D-A555-6D6CD2B9E0A5}" type="pres">
      <dgm:prSet presAssocID="{6CBEAF51-8DC2-46FF-852F-F97F505476D4}" presName="text3" presStyleLbl="fgAcc3" presStyleIdx="4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18196FC-9091-4D5F-B6EC-2DDA19839065}" type="pres">
      <dgm:prSet presAssocID="{6CBEAF51-8DC2-46FF-852F-F97F505476D4}" presName="hierChild4" presStyleCnt="0"/>
      <dgm:spPr/>
    </dgm:pt>
    <dgm:pt modelId="{EBC00209-C39C-4AC4-8DC3-88ADE03B38BB}" type="pres">
      <dgm:prSet presAssocID="{53D4CDF9-6986-481F-93ED-FD498B5DBE19}" presName="Name17" presStyleLbl="parChTrans1D3" presStyleIdx="5" presStyleCnt="9"/>
      <dgm:spPr/>
      <dgm:t>
        <a:bodyPr/>
        <a:lstStyle/>
        <a:p>
          <a:endParaRPr lang="en-IN"/>
        </a:p>
      </dgm:t>
    </dgm:pt>
    <dgm:pt modelId="{D9F05598-6534-4626-A90E-37281A8651BB}" type="pres">
      <dgm:prSet presAssocID="{242EB885-EF58-4215-87D2-B591699B8393}" presName="hierRoot3" presStyleCnt="0"/>
      <dgm:spPr/>
    </dgm:pt>
    <dgm:pt modelId="{F6E8363D-03FF-4467-943F-13CD60461F9D}" type="pres">
      <dgm:prSet presAssocID="{242EB885-EF58-4215-87D2-B591699B8393}" presName="composite3" presStyleCnt="0"/>
      <dgm:spPr/>
    </dgm:pt>
    <dgm:pt modelId="{BD3A9592-0699-46FF-8A52-0E68EE16FAB3}" type="pres">
      <dgm:prSet presAssocID="{242EB885-EF58-4215-87D2-B591699B8393}" presName="background3" presStyleLbl="node3" presStyleIdx="5" presStyleCnt="9"/>
      <dgm:spPr/>
    </dgm:pt>
    <dgm:pt modelId="{5D7F2B2A-1605-46BC-84CB-AC509F406E2B}" type="pres">
      <dgm:prSet presAssocID="{242EB885-EF58-4215-87D2-B591699B8393}" presName="text3" presStyleLbl="fgAcc3" presStyleIdx="5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C90F97E-67F2-4A50-AB07-0F10F21F5D28}" type="pres">
      <dgm:prSet presAssocID="{242EB885-EF58-4215-87D2-B591699B8393}" presName="hierChild4" presStyleCnt="0"/>
      <dgm:spPr/>
    </dgm:pt>
    <dgm:pt modelId="{35381522-85CC-481F-A5F4-FEE238EBC3AB}" type="pres">
      <dgm:prSet presAssocID="{1E2B0405-9862-4DB8-B394-755C6AB37061}" presName="Name17" presStyleLbl="parChTrans1D3" presStyleIdx="6" presStyleCnt="9"/>
      <dgm:spPr/>
      <dgm:t>
        <a:bodyPr/>
        <a:lstStyle/>
        <a:p>
          <a:endParaRPr lang="en-IN"/>
        </a:p>
      </dgm:t>
    </dgm:pt>
    <dgm:pt modelId="{C4474C88-B622-4303-ADD1-52886B93A4CF}" type="pres">
      <dgm:prSet presAssocID="{935A9AD0-1C1C-4D08-8282-D4A96BBBD171}" presName="hierRoot3" presStyleCnt="0"/>
      <dgm:spPr/>
    </dgm:pt>
    <dgm:pt modelId="{7D01F344-D63C-4E36-98C0-34D912D6D87C}" type="pres">
      <dgm:prSet presAssocID="{935A9AD0-1C1C-4D08-8282-D4A96BBBD171}" presName="composite3" presStyleCnt="0"/>
      <dgm:spPr/>
    </dgm:pt>
    <dgm:pt modelId="{4330D591-1620-43B9-AE95-CB5A928EE1E5}" type="pres">
      <dgm:prSet presAssocID="{935A9AD0-1C1C-4D08-8282-D4A96BBBD171}" presName="background3" presStyleLbl="node3" presStyleIdx="6" presStyleCnt="9"/>
      <dgm:spPr/>
    </dgm:pt>
    <dgm:pt modelId="{795547DC-7894-4F0A-A20A-C1DCB2DAC58B}" type="pres">
      <dgm:prSet presAssocID="{935A9AD0-1C1C-4D08-8282-D4A96BBBD171}" presName="text3" presStyleLbl="fgAcc3" presStyleIdx="6" presStyleCnt="9" custScaleX="175997" custScaleY="15805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BA97AD4-13EE-4A03-8281-8356EC2851A8}" type="pres">
      <dgm:prSet presAssocID="{935A9AD0-1C1C-4D08-8282-D4A96BBBD171}" presName="hierChild4" presStyleCnt="0"/>
      <dgm:spPr/>
    </dgm:pt>
    <dgm:pt modelId="{6EEC1508-B7D9-4604-8C76-76540D7B5095}" type="pres">
      <dgm:prSet presAssocID="{477A7834-2ABD-4200-B800-59EF7C6154AC}" presName="Name17" presStyleLbl="parChTrans1D3" presStyleIdx="7" presStyleCnt="9"/>
      <dgm:spPr/>
      <dgm:t>
        <a:bodyPr/>
        <a:lstStyle/>
        <a:p>
          <a:endParaRPr lang="en-IN"/>
        </a:p>
      </dgm:t>
    </dgm:pt>
    <dgm:pt modelId="{984ED597-3293-4D89-AF05-473F9AE26728}" type="pres">
      <dgm:prSet presAssocID="{5960D07E-6537-4E36-8DD6-F21588A76B10}" presName="hierRoot3" presStyleCnt="0"/>
      <dgm:spPr/>
    </dgm:pt>
    <dgm:pt modelId="{854C1371-372E-45D4-9C8E-0103772E6794}" type="pres">
      <dgm:prSet presAssocID="{5960D07E-6537-4E36-8DD6-F21588A76B10}" presName="composite3" presStyleCnt="0"/>
      <dgm:spPr/>
    </dgm:pt>
    <dgm:pt modelId="{65C5CF7D-C3D7-4177-A463-22E54C237D88}" type="pres">
      <dgm:prSet presAssocID="{5960D07E-6537-4E36-8DD6-F21588A76B10}" presName="background3" presStyleLbl="node3" presStyleIdx="7" presStyleCnt="9"/>
      <dgm:spPr/>
    </dgm:pt>
    <dgm:pt modelId="{9A23BA2B-8DB7-4472-812C-3C62F154119D}" type="pres">
      <dgm:prSet presAssocID="{5960D07E-6537-4E36-8DD6-F21588A76B10}" presName="text3" presStyleLbl="fgAcc3" presStyleIdx="7" presStyleCnt="9" custScaleX="210026" custScaleY="16355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9286A0C-AB81-4B9D-805E-72D41797C9D4}" type="pres">
      <dgm:prSet presAssocID="{5960D07E-6537-4E36-8DD6-F21588A76B10}" presName="hierChild4" presStyleCnt="0"/>
      <dgm:spPr/>
    </dgm:pt>
    <dgm:pt modelId="{803F30EE-50F3-483D-9D80-3226F3D1544C}" type="pres">
      <dgm:prSet presAssocID="{B4647A30-67E1-42D0-9001-A3B8A5C56323}" presName="Name17" presStyleLbl="parChTrans1D3" presStyleIdx="8" presStyleCnt="9"/>
      <dgm:spPr/>
      <dgm:t>
        <a:bodyPr/>
        <a:lstStyle/>
        <a:p>
          <a:endParaRPr lang="en-IN"/>
        </a:p>
      </dgm:t>
    </dgm:pt>
    <dgm:pt modelId="{FB4C0162-1A73-444B-8C03-FE4633034AE1}" type="pres">
      <dgm:prSet presAssocID="{9194F565-5636-4BD0-8C15-4C38A14E3BD6}" presName="hierRoot3" presStyleCnt="0"/>
      <dgm:spPr/>
    </dgm:pt>
    <dgm:pt modelId="{16F32E2B-C4E5-4996-907A-6905B8D10F5A}" type="pres">
      <dgm:prSet presAssocID="{9194F565-5636-4BD0-8C15-4C38A14E3BD6}" presName="composite3" presStyleCnt="0"/>
      <dgm:spPr/>
    </dgm:pt>
    <dgm:pt modelId="{B9942014-13B8-4510-8AD0-6A2C8856CE6E}" type="pres">
      <dgm:prSet presAssocID="{9194F565-5636-4BD0-8C15-4C38A14E3BD6}" presName="background3" presStyleLbl="node3" presStyleIdx="8" presStyleCnt="9"/>
      <dgm:spPr/>
    </dgm:pt>
    <dgm:pt modelId="{5889F6F7-9226-4C1D-A5ED-294D0F8310D4}" type="pres">
      <dgm:prSet presAssocID="{9194F565-5636-4BD0-8C15-4C38A14E3BD6}" presName="text3" presStyleLbl="fgAcc3" presStyleIdx="8" presStyleCnt="9" custScaleX="132146" custScaleY="12290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89CE8B2-6FF5-43E4-A548-28E342F44FA7}" type="pres">
      <dgm:prSet presAssocID="{9194F565-5636-4BD0-8C15-4C38A14E3BD6}" presName="hierChild4" presStyleCnt="0"/>
      <dgm:spPr/>
    </dgm:pt>
  </dgm:ptLst>
  <dgm:cxnLst>
    <dgm:cxn modelId="{58FDA69B-A3C7-4679-971C-958E042502CE}" type="presOf" srcId="{713B9E64-6FFF-4936-A228-A065E94C7B30}" destId="{F1585021-6FE9-419A-BC8A-8F6753D5C5A9}" srcOrd="0" destOrd="0" presId="urn:microsoft.com/office/officeart/2005/8/layout/hierarchy1"/>
    <dgm:cxn modelId="{AAE5B9B6-B99B-4677-B67F-CE902E5F8ACE}" srcId="{AE4E7B56-4BD8-4DF7-A878-4AA9FA08EDAD}" destId="{9194F565-5636-4BD0-8C15-4C38A14E3BD6}" srcOrd="4" destOrd="0" parTransId="{B4647A30-67E1-42D0-9001-A3B8A5C56323}" sibTransId="{DB5F297B-B92A-4F29-8218-680F5D36AB9A}"/>
    <dgm:cxn modelId="{5F3F424F-03BF-4BBF-8A4B-DC46E93A172B}" srcId="{AE4E7B56-4BD8-4DF7-A878-4AA9FA08EDAD}" destId="{935A9AD0-1C1C-4D08-8282-D4A96BBBD171}" srcOrd="2" destOrd="0" parTransId="{1E2B0405-9862-4DB8-B394-755C6AB37061}" sibTransId="{3675B603-6D23-455B-9981-ADFAD83159F4}"/>
    <dgm:cxn modelId="{4AB4A835-3BF2-45E8-A7E5-5284EAE1D695}" srcId="{4E0682ED-1854-46C3-B3C1-BB35CB7EBF32}" destId="{713B9E64-6FFF-4936-A228-A065E94C7B30}" srcOrd="0" destOrd="0" parTransId="{0756DB12-A26B-4665-92C7-9928139452F0}" sibTransId="{1B4F162A-EF74-47C8-9642-23D85EC74D78}"/>
    <dgm:cxn modelId="{0C77D703-375E-4051-BB0F-2E2D0BB02031}" type="presOf" srcId="{BCB95CB1-6F81-458A-8B6E-C01F9813C421}" destId="{6AEA62AE-DF28-4B39-87B6-56ED2AB1DFE0}" srcOrd="0" destOrd="0" presId="urn:microsoft.com/office/officeart/2005/8/layout/hierarchy1"/>
    <dgm:cxn modelId="{184E1EA2-B052-4B90-A2EA-C56F4386CB5F}" type="presOf" srcId="{85226B37-254A-4C56-AE18-E4501CE3195E}" destId="{86B28F9E-536E-48E1-AE86-EF122D7626BD}" srcOrd="0" destOrd="0" presId="urn:microsoft.com/office/officeart/2005/8/layout/hierarchy1"/>
    <dgm:cxn modelId="{58C44832-4B00-4E68-B924-CDDB8C6DCA5A}" type="presOf" srcId="{C3B47F93-87C3-46F6-8840-C5DA9A168BE2}" destId="{D2DEC0D6-821D-4F8F-B915-8FF81FB759B0}" srcOrd="0" destOrd="0" presId="urn:microsoft.com/office/officeart/2005/8/layout/hierarchy1"/>
    <dgm:cxn modelId="{346D390F-50BD-4E90-A258-E87068DC9687}" srcId="{AE4E7B56-4BD8-4DF7-A878-4AA9FA08EDAD}" destId="{5960D07E-6537-4E36-8DD6-F21588A76B10}" srcOrd="3" destOrd="0" parTransId="{477A7834-2ABD-4200-B800-59EF7C6154AC}" sibTransId="{B3BA17D7-1597-498F-8E7A-89CD9B246E56}"/>
    <dgm:cxn modelId="{A7BCC5D8-7DC9-48E7-9D4C-0F871ADD4AF4}" type="presOf" srcId="{6CBEAF51-8DC2-46FF-852F-F97F505476D4}" destId="{49C2C2CB-6904-473D-A555-6D6CD2B9E0A5}" srcOrd="0" destOrd="0" presId="urn:microsoft.com/office/officeart/2005/8/layout/hierarchy1"/>
    <dgm:cxn modelId="{9CAEA916-2E1D-4D7D-B04F-792EE96AC8D6}" srcId="{4E0682ED-1854-46C3-B3C1-BB35CB7EBF32}" destId="{FB5EC757-FE64-4C74-9954-B3B474C6C580}" srcOrd="3" destOrd="0" parTransId="{9F5227D8-520F-4108-928A-AC8D7FC9F69B}" sibTransId="{AA4E487E-BB35-4208-B8E5-442988C37394}"/>
    <dgm:cxn modelId="{D4BE48E3-340D-4894-84E4-3D0DF162B2A3}" type="presOf" srcId="{477A7834-2ABD-4200-B800-59EF7C6154AC}" destId="{6EEC1508-B7D9-4604-8C76-76540D7B5095}" srcOrd="0" destOrd="0" presId="urn:microsoft.com/office/officeart/2005/8/layout/hierarchy1"/>
    <dgm:cxn modelId="{622DCA96-AD83-4D1E-85EE-C47631DBD71F}" srcId="{4E0682ED-1854-46C3-B3C1-BB35CB7EBF32}" destId="{0EB10769-83A9-48F0-A6DB-3E80713DE8D2}" srcOrd="1" destOrd="0" parTransId="{543A9C71-E782-4C1A-8464-15E42144CF53}" sibTransId="{50FE7B68-75DD-41F1-98B9-6202C75243A4}"/>
    <dgm:cxn modelId="{12F7DF6D-CA44-4424-A9D7-FACF683F51B4}" type="presOf" srcId="{242EB885-EF58-4215-87D2-B591699B8393}" destId="{5D7F2B2A-1605-46BC-84CB-AC509F406E2B}" srcOrd="0" destOrd="0" presId="urn:microsoft.com/office/officeart/2005/8/layout/hierarchy1"/>
    <dgm:cxn modelId="{D40D8F05-3658-48B6-B870-264C8DB13FFB}" type="presOf" srcId="{9F5227D8-520F-4108-928A-AC8D7FC9F69B}" destId="{3917B20C-85AF-470A-816F-2E15B8216927}" srcOrd="0" destOrd="0" presId="urn:microsoft.com/office/officeart/2005/8/layout/hierarchy1"/>
    <dgm:cxn modelId="{B610AE7B-1EBD-4A6D-A52A-5F5C8287F9A0}" type="presOf" srcId="{935A9AD0-1C1C-4D08-8282-D4A96BBBD171}" destId="{795547DC-7894-4F0A-A20A-C1DCB2DAC58B}" srcOrd="0" destOrd="0" presId="urn:microsoft.com/office/officeart/2005/8/layout/hierarchy1"/>
    <dgm:cxn modelId="{2A3C0088-0D63-4DAC-8FCA-038DF2AA7FF4}" type="presOf" srcId="{FB5EC757-FE64-4C74-9954-B3B474C6C580}" destId="{74B75324-77AE-4694-897C-674397925492}" srcOrd="0" destOrd="0" presId="urn:microsoft.com/office/officeart/2005/8/layout/hierarchy1"/>
    <dgm:cxn modelId="{D8080721-B4C4-4DC7-8C9E-770AD0417F46}" srcId="{00EE2DBA-CDD5-470D-8B5D-79430BE9E310}" destId="{4E0682ED-1854-46C3-B3C1-BB35CB7EBF32}" srcOrd="0" destOrd="0" parTransId="{191CD2AD-C54D-42D0-BFAE-39A368BCA9FA}" sibTransId="{C87E9729-57AB-45AF-B832-4A4E0CC496B6}"/>
    <dgm:cxn modelId="{F0C62298-42AB-4EF7-A77C-E312B8388C0B}" type="presOf" srcId="{0756DB12-A26B-4665-92C7-9928139452F0}" destId="{EEA2B136-95FE-4F6C-9F3E-F19EB8A99445}" srcOrd="0" destOrd="0" presId="urn:microsoft.com/office/officeart/2005/8/layout/hierarchy1"/>
    <dgm:cxn modelId="{C4B3DE79-D4BA-42C6-A26A-CD53D9D969DB}" srcId="{AE4E7B56-4BD8-4DF7-A878-4AA9FA08EDAD}" destId="{6CBEAF51-8DC2-46FF-852F-F97F505476D4}" srcOrd="0" destOrd="0" parTransId="{B7A3AC7E-D3FC-4FEE-8301-1987D75B83FD}" sibTransId="{5EAAF13D-05E4-4D45-92A1-27F108F87950}"/>
    <dgm:cxn modelId="{57086368-CF13-4A62-8EB0-466E7DDAE48C}" type="presOf" srcId="{4E0682ED-1854-46C3-B3C1-BB35CB7EBF32}" destId="{0B3FC138-D5F7-4877-A282-AD6CC35CEF9F}" srcOrd="0" destOrd="0" presId="urn:microsoft.com/office/officeart/2005/8/layout/hierarchy1"/>
    <dgm:cxn modelId="{66349585-BE47-4ED5-BF26-AC635CFFA6C1}" type="presOf" srcId="{53D4CDF9-6986-481F-93ED-FD498B5DBE19}" destId="{EBC00209-C39C-4AC4-8DC3-88ADE03B38BB}" srcOrd="0" destOrd="0" presId="urn:microsoft.com/office/officeart/2005/8/layout/hierarchy1"/>
    <dgm:cxn modelId="{BF504F94-341C-4034-9D62-708056365CE8}" type="presOf" srcId="{B4647A30-67E1-42D0-9001-A3B8A5C56323}" destId="{803F30EE-50F3-483D-9D80-3226F3D1544C}" srcOrd="0" destOrd="0" presId="urn:microsoft.com/office/officeart/2005/8/layout/hierarchy1"/>
    <dgm:cxn modelId="{032661A0-C76F-4518-A1A6-18E669D3A4FC}" type="presOf" srcId="{1E2B0405-9862-4DB8-B394-755C6AB37061}" destId="{35381522-85CC-481F-A5F4-FEE238EBC3AB}" srcOrd="0" destOrd="0" presId="urn:microsoft.com/office/officeart/2005/8/layout/hierarchy1"/>
    <dgm:cxn modelId="{ADDAA209-2FA3-4A24-A959-CF6C8CAA5BE5}" srcId="{326B30DB-1CE5-41F7-8BCF-A4C18668EF16}" destId="{00EE2DBA-CDD5-470D-8B5D-79430BE9E310}" srcOrd="0" destOrd="0" parTransId="{3884E002-0A31-4C8F-84BB-D3582B9DA9FD}" sibTransId="{55A0ECB8-6D2E-4E77-8C3C-131A21BD0690}"/>
    <dgm:cxn modelId="{CF51E54D-7777-47C1-9360-B4A1D93A39A6}" srcId="{4E0682ED-1854-46C3-B3C1-BB35CB7EBF32}" destId="{85226B37-254A-4C56-AE18-E4501CE3195E}" srcOrd="2" destOrd="0" parTransId="{C3B47F93-87C3-46F6-8840-C5DA9A168BE2}" sibTransId="{4D4DB2FE-F051-4BD7-94B4-61CF0DA0FAF1}"/>
    <dgm:cxn modelId="{9A615D7A-05CB-4CBB-804A-D2A828FD15D8}" type="presOf" srcId="{AE4E7B56-4BD8-4DF7-A878-4AA9FA08EDAD}" destId="{E0AFB2DC-BACB-4F95-8A8B-1429BBB500CB}" srcOrd="0" destOrd="0" presId="urn:microsoft.com/office/officeart/2005/8/layout/hierarchy1"/>
    <dgm:cxn modelId="{33535CAA-995D-4D58-BCFF-57B3A9AB4A25}" type="presOf" srcId="{5960D07E-6537-4E36-8DD6-F21588A76B10}" destId="{9A23BA2B-8DB7-4472-812C-3C62F154119D}" srcOrd="0" destOrd="0" presId="urn:microsoft.com/office/officeart/2005/8/layout/hierarchy1"/>
    <dgm:cxn modelId="{67AE9085-D12E-4722-B000-EF17A39E4AC2}" type="presOf" srcId="{0EB10769-83A9-48F0-A6DB-3E80713DE8D2}" destId="{3706DD7C-4AC8-489D-8BE2-496D678684EC}" srcOrd="0" destOrd="0" presId="urn:microsoft.com/office/officeart/2005/8/layout/hierarchy1"/>
    <dgm:cxn modelId="{799D65EE-72E3-4368-9BE3-3130C0BF43D4}" type="presOf" srcId="{B7A3AC7E-D3FC-4FEE-8301-1987D75B83FD}" destId="{2902F745-BF4B-47D7-8EA5-E1BE89160644}" srcOrd="0" destOrd="0" presId="urn:microsoft.com/office/officeart/2005/8/layout/hierarchy1"/>
    <dgm:cxn modelId="{4FE81D22-1A68-4430-90AC-4C5216BE222F}" type="presOf" srcId="{00EE2DBA-CDD5-470D-8B5D-79430BE9E310}" destId="{99F1E362-3553-44D1-B385-90B08E69F64E}" srcOrd="0" destOrd="0" presId="urn:microsoft.com/office/officeart/2005/8/layout/hierarchy1"/>
    <dgm:cxn modelId="{EAF7EFC0-831B-4BCE-9741-2A714BD36DFA}" srcId="{00EE2DBA-CDD5-470D-8B5D-79430BE9E310}" destId="{AE4E7B56-4BD8-4DF7-A878-4AA9FA08EDAD}" srcOrd="1" destOrd="0" parTransId="{BCB95CB1-6F81-458A-8B6E-C01F9813C421}" sibTransId="{1515A248-9674-4122-88C1-EB5ECE5BCD34}"/>
    <dgm:cxn modelId="{315B7A58-0B04-4E59-B924-051183090688}" type="presOf" srcId="{9194F565-5636-4BD0-8C15-4C38A14E3BD6}" destId="{5889F6F7-9226-4C1D-A5ED-294D0F8310D4}" srcOrd="0" destOrd="0" presId="urn:microsoft.com/office/officeart/2005/8/layout/hierarchy1"/>
    <dgm:cxn modelId="{1DD39DAB-EA5F-438A-A650-D89B19A92030}" type="presOf" srcId="{191CD2AD-C54D-42D0-BFAE-39A368BCA9FA}" destId="{FB04D064-CD5A-4B27-B2D2-2A73CD733E54}" srcOrd="0" destOrd="0" presId="urn:microsoft.com/office/officeart/2005/8/layout/hierarchy1"/>
    <dgm:cxn modelId="{D38F5457-0C9B-4A1B-9D93-53CEDCDE8630}" type="presOf" srcId="{543A9C71-E782-4C1A-8464-15E42144CF53}" destId="{BDBC6E25-653E-48A3-B9D2-4006058CD593}" srcOrd="0" destOrd="0" presId="urn:microsoft.com/office/officeart/2005/8/layout/hierarchy1"/>
    <dgm:cxn modelId="{FF7FDB0C-913B-439A-841A-351AAF971EB7}" type="presOf" srcId="{326B30DB-1CE5-41F7-8BCF-A4C18668EF16}" destId="{EDAC74CF-AB12-4951-BE4D-D6F591AF0BAC}" srcOrd="0" destOrd="0" presId="urn:microsoft.com/office/officeart/2005/8/layout/hierarchy1"/>
    <dgm:cxn modelId="{14F9A03E-AC6C-4841-BDFE-A59BB238227D}" srcId="{AE4E7B56-4BD8-4DF7-A878-4AA9FA08EDAD}" destId="{242EB885-EF58-4215-87D2-B591699B8393}" srcOrd="1" destOrd="0" parTransId="{53D4CDF9-6986-481F-93ED-FD498B5DBE19}" sibTransId="{D0073CD2-2F63-4D6E-B562-E4398A37994B}"/>
    <dgm:cxn modelId="{9CFF8F65-FF7D-4A59-A138-6860238B5E31}" type="presParOf" srcId="{EDAC74CF-AB12-4951-BE4D-D6F591AF0BAC}" destId="{B23F1CBF-24CF-4FB2-B338-90C53823FC62}" srcOrd="0" destOrd="0" presId="urn:microsoft.com/office/officeart/2005/8/layout/hierarchy1"/>
    <dgm:cxn modelId="{0F67CEC2-7C33-4BA0-AB9D-E41AE3CDB9B5}" type="presParOf" srcId="{B23F1CBF-24CF-4FB2-B338-90C53823FC62}" destId="{137905D8-49D3-43C2-BF86-B789375F3065}" srcOrd="0" destOrd="0" presId="urn:microsoft.com/office/officeart/2005/8/layout/hierarchy1"/>
    <dgm:cxn modelId="{85817D58-3EBE-4343-AA41-11889F5B0388}" type="presParOf" srcId="{137905D8-49D3-43C2-BF86-B789375F3065}" destId="{EE20D5AA-43B7-4C67-9E4C-F3C1955B4186}" srcOrd="0" destOrd="0" presId="urn:microsoft.com/office/officeart/2005/8/layout/hierarchy1"/>
    <dgm:cxn modelId="{9E4555E4-87A1-49D8-A8BC-DE70A64853CB}" type="presParOf" srcId="{137905D8-49D3-43C2-BF86-B789375F3065}" destId="{99F1E362-3553-44D1-B385-90B08E69F64E}" srcOrd="1" destOrd="0" presId="urn:microsoft.com/office/officeart/2005/8/layout/hierarchy1"/>
    <dgm:cxn modelId="{066B45F6-3A9C-4203-911B-306956FDC4CA}" type="presParOf" srcId="{B23F1CBF-24CF-4FB2-B338-90C53823FC62}" destId="{4C2493AE-C71C-4EB5-85DF-D826ABF12EDC}" srcOrd="1" destOrd="0" presId="urn:microsoft.com/office/officeart/2005/8/layout/hierarchy1"/>
    <dgm:cxn modelId="{0F41079D-BC53-418E-B1F9-90B988F47762}" type="presParOf" srcId="{4C2493AE-C71C-4EB5-85DF-D826ABF12EDC}" destId="{FB04D064-CD5A-4B27-B2D2-2A73CD733E54}" srcOrd="0" destOrd="0" presId="urn:microsoft.com/office/officeart/2005/8/layout/hierarchy1"/>
    <dgm:cxn modelId="{AE1D6EA8-55CB-4D85-B44C-9E6C3417ABAA}" type="presParOf" srcId="{4C2493AE-C71C-4EB5-85DF-D826ABF12EDC}" destId="{281C7CB7-7D6F-4171-B03B-3A450D150854}" srcOrd="1" destOrd="0" presId="urn:microsoft.com/office/officeart/2005/8/layout/hierarchy1"/>
    <dgm:cxn modelId="{825B3F22-2B6C-4953-B8AA-832E53ACDD04}" type="presParOf" srcId="{281C7CB7-7D6F-4171-B03B-3A450D150854}" destId="{83837C22-B9DA-4E38-85A7-CA818800DBAE}" srcOrd="0" destOrd="0" presId="urn:microsoft.com/office/officeart/2005/8/layout/hierarchy1"/>
    <dgm:cxn modelId="{F6CFED55-CDA6-4427-AAB7-6A3E4B0888BA}" type="presParOf" srcId="{83837C22-B9DA-4E38-85A7-CA818800DBAE}" destId="{22BBEC44-1034-4519-8725-F5A0E39E493A}" srcOrd="0" destOrd="0" presId="urn:microsoft.com/office/officeart/2005/8/layout/hierarchy1"/>
    <dgm:cxn modelId="{40669486-41AE-4D80-A6AA-33E2712C71E3}" type="presParOf" srcId="{83837C22-B9DA-4E38-85A7-CA818800DBAE}" destId="{0B3FC138-D5F7-4877-A282-AD6CC35CEF9F}" srcOrd="1" destOrd="0" presId="urn:microsoft.com/office/officeart/2005/8/layout/hierarchy1"/>
    <dgm:cxn modelId="{F70F2D30-D20F-49D1-9D8C-ACA9FEEC792F}" type="presParOf" srcId="{281C7CB7-7D6F-4171-B03B-3A450D150854}" destId="{1AABCF9C-44A0-4645-80A0-C5D76AD49F87}" srcOrd="1" destOrd="0" presId="urn:microsoft.com/office/officeart/2005/8/layout/hierarchy1"/>
    <dgm:cxn modelId="{67CF72C0-1E1A-4F3C-A4A3-BBDC5B6A9B4C}" type="presParOf" srcId="{1AABCF9C-44A0-4645-80A0-C5D76AD49F87}" destId="{EEA2B136-95FE-4F6C-9F3E-F19EB8A99445}" srcOrd="0" destOrd="0" presId="urn:microsoft.com/office/officeart/2005/8/layout/hierarchy1"/>
    <dgm:cxn modelId="{7F835F99-8DF7-4AD8-ABB7-5127511D6FC2}" type="presParOf" srcId="{1AABCF9C-44A0-4645-80A0-C5D76AD49F87}" destId="{D9ED5FB5-943A-4CF0-86DE-D506A507D412}" srcOrd="1" destOrd="0" presId="urn:microsoft.com/office/officeart/2005/8/layout/hierarchy1"/>
    <dgm:cxn modelId="{B221977F-43C3-4890-9769-4AE2C291E6A8}" type="presParOf" srcId="{D9ED5FB5-943A-4CF0-86DE-D506A507D412}" destId="{5F82B89C-7613-4F53-B7C0-A53641907B4D}" srcOrd="0" destOrd="0" presId="urn:microsoft.com/office/officeart/2005/8/layout/hierarchy1"/>
    <dgm:cxn modelId="{320FB7C3-27C9-4F8B-8ECD-336B9FA4A55D}" type="presParOf" srcId="{5F82B89C-7613-4F53-B7C0-A53641907B4D}" destId="{77DBC7EA-FB83-48AA-B3F3-000A03F70AD4}" srcOrd="0" destOrd="0" presId="urn:microsoft.com/office/officeart/2005/8/layout/hierarchy1"/>
    <dgm:cxn modelId="{536AC76C-C456-4633-B0F4-1B13C7159AE0}" type="presParOf" srcId="{5F82B89C-7613-4F53-B7C0-A53641907B4D}" destId="{F1585021-6FE9-419A-BC8A-8F6753D5C5A9}" srcOrd="1" destOrd="0" presId="urn:microsoft.com/office/officeart/2005/8/layout/hierarchy1"/>
    <dgm:cxn modelId="{7ACB8AC2-EAD4-45EB-BDAB-A989D9CEB3D1}" type="presParOf" srcId="{D9ED5FB5-943A-4CF0-86DE-D506A507D412}" destId="{90B82AC8-EA8E-4439-B6E9-FD2CEEDA41B1}" srcOrd="1" destOrd="0" presId="urn:microsoft.com/office/officeart/2005/8/layout/hierarchy1"/>
    <dgm:cxn modelId="{6B51BFDF-E585-4799-817F-292B11BEA0CE}" type="presParOf" srcId="{1AABCF9C-44A0-4645-80A0-C5D76AD49F87}" destId="{BDBC6E25-653E-48A3-B9D2-4006058CD593}" srcOrd="2" destOrd="0" presId="urn:microsoft.com/office/officeart/2005/8/layout/hierarchy1"/>
    <dgm:cxn modelId="{1A67BEA1-7029-4892-B695-B90B561F84A8}" type="presParOf" srcId="{1AABCF9C-44A0-4645-80A0-C5D76AD49F87}" destId="{A293DC7C-A967-4909-8343-6E00EEAD053C}" srcOrd="3" destOrd="0" presId="urn:microsoft.com/office/officeart/2005/8/layout/hierarchy1"/>
    <dgm:cxn modelId="{20BA045D-22B8-4D29-8405-B37A7327AB8C}" type="presParOf" srcId="{A293DC7C-A967-4909-8343-6E00EEAD053C}" destId="{3898B150-5CB9-4E04-BE55-A0A6E3C602B3}" srcOrd="0" destOrd="0" presId="urn:microsoft.com/office/officeart/2005/8/layout/hierarchy1"/>
    <dgm:cxn modelId="{EAAC8D83-FF2E-41E5-BE1B-18A00862B725}" type="presParOf" srcId="{3898B150-5CB9-4E04-BE55-A0A6E3C602B3}" destId="{72AAA1CA-8FA0-411B-AAF8-26DCF4A79CC4}" srcOrd="0" destOrd="0" presId="urn:microsoft.com/office/officeart/2005/8/layout/hierarchy1"/>
    <dgm:cxn modelId="{922021A8-46BD-400D-B21C-564298A86F33}" type="presParOf" srcId="{3898B150-5CB9-4E04-BE55-A0A6E3C602B3}" destId="{3706DD7C-4AC8-489D-8BE2-496D678684EC}" srcOrd="1" destOrd="0" presId="urn:microsoft.com/office/officeart/2005/8/layout/hierarchy1"/>
    <dgm:cxn modelId="{37D9C603-91CE-44B9-9689-E5C4FD4FD292}" type="presParOf" srcId="{A293DC7C-A967-4909-8343-6E00EEAD053C}" destId="{C9DDEEC1-8A44-4122-B7A0-325DC27F3BF6}" srcOrd="1" destOrd="0" presId="urn:microsoft.com/office/officeart/2005/8/layout/hierarchy1"/>
    <dgm:cxn modelId="{923D4EB6-40CF-402F-9327-CD5C85ADFEFF}" type="presParOf" srcId="{1AABCF9C-44A0-4645-80A0-C5D76AD49F87}" destId="{D2DEC0D6-821D-4F8F-B915-8FF81FB759B0}" srcOrd="4" destOrd="0" presId="urn:microsoft.com/office/officeart/2005/8/layout/hierarchy1"/>
    <dgm:cxn modelId="{156700C0-4947-49B9-87ED-C1E5240A10AA}" type="presParOf" srcId="{1AABCF9C-44A0-4645-80A0-C5D76AD49F87}" destId="{63AAD65C-9991-4CC2-8BBD-34B1B399DC65}" srcOrd="5" destOrd="0" presId="urn:microsoft.com/office/officeart/2005/8/layout/hierarchy1"/>
    <dgm:cxn modelId="{2A7933A8-21BD-40C4-877D-6A89CC68EA56}" type="presParOf" srcId="{63AAD65C-9991-4CC2-8BBD-34B1B399DC65}" destId="{9E4750D5-946B-4F60-8852-94FE9C0C952F}" srcOrd="0" destOrd="0" presId="urn:microsoft.com/office/officeart/2005/8/layout/hierarchy1"/>
    <dgm:cxn modelId="{DE6FF791-322D-48AF-B6FA-7FB836D0C276}" type="presParOf" srcId="{9E4750D5-946B-4F60-8852-94FE9C0C952F}" destId="{73FF312C-E489-4AAA-BE7E-F0F4D0D50BE4}" srcOrd="0" destOrd="0" presId="urn:microsoft.com/office/officeart/2005/8/layout/hierarchy1"/>
    <dgm:cxn modelId="{9EA38457-AEEC-43F7-B232-BDFC0A8FED23}" type="presParOf" srcId="{9E4750D5-946B-4F60-8852-94FE9C0C952F}" destId="{86B28F9E-536E-48E1-AE86-EF122D7626BD}" srcOrd="1" destOrd="0" presId="urn:microsoft.com/office/officeart/2005/8/layout/hierarchy1"/>
    <dgm:cxn modelId="{67E6ACBB-2A1A-462A-9C78-3EE6D580C2D3}" type="presParOf" srcId="{63AAD65C-9991-4CC2-8BBD-34B1B399DC65}" destId="{085A4234-D6A8-4C02-B185-8804921A4CF0}" srcOrd="1" destOrd="0" presId="urn:microsoft.com/office/officeart/2005/8/layout/hierarchy1"/>
    <dgm:cxn modelId="{F741FDEB-5411-4AE2-A165-1C0B54C26491}" type="presParOf" srcId="{1AABCF9C-44A0-4645-80A0-C5D76AD49F87}" destId="{3917B20C-85AF-470A-816F-2E15B8216927}" srcOrd="6" destOrd="0" presId="urn:microsoft.com/office/officeart/2005/8/layout/hierarchy1"/>
    <dgm:cxn modelId="{D12BE4AA-098B-40C7-8ACF-BD776C24BB34}" type="presParOf" srcId="{1AABCF9C-44A0-4645-80A0-C5D76AD49F87}" destId="{8B837C69-553F-4BCA-AF6F-1EA7805CBAE9}" srcOrd="7" destOrd="0" presId="urn:microsoft.com/office/officeart/2005/8/layout/hierarchy1"/>
    <dgm:cxn modelId="{9DFFC675-853E-4D6F-BC27-7983EE20E1C9}" type="presParOf" srcId="{8B837C69-553F-4BCA-AF6F-1EA7805CBAE9}" destId="{4C4B6C1E-C5FA-4249-9E11-6F4194AA8E28}" srcOrd="0" destOrd="0" presId="urn:microsoft.com/office/officeart/2005/8/layout/hierarchy1"/>
    <dgm:cxn modelId="{33640271-1D7F-4DFF-A366-26241C59E9FF}" type="presParOf" srcId="{4C4B6C1E-C5FA-4249-9E11-6F4194AA8E28}" destId="{55A3A1C1-8C88-4EFE-BC2C-8F9DE1D2E5BB}" srcOrd="0" destOrd="0" presId="urn:microsoft.com/office/officeart/2005/8/layout/hierarchy1"/>
    <dgm:cxn modelId="{6A26FB26-D1A1-491A-A7C6-90D32DB6251A}" type="presParOf" srcId="{4C4B6C1E-C5FA-4249-9E11-6F4194AA8E28}" destId="{74B75324-77AE-4694-897C-674397925492}" srcOrd="1" destOrd="0" presId="urn:microsoft.com/office/officeart/2005/8/layout/hierarchy1"/>
    <dgm:cxn modelId="{735DBC57-7250-41CB-A832-B62CA0017220}" type="presParOf" srcId="{8B837C69-553F-4BCA-AF6F-1EA7805CBAE9}" destId="{72D2DD12-CB7E-4300-BE44-2D719D8C9B59}" srcOrd="1" destOrd="0" presId="urn:microsoft.com/office/officeart/2005/8/layout/hierarchy1"/>
    <dgm:cxn modelId="{CC4FDB9D-BC68-4109-9C50-B1E6A6AD5B11}" type="presParOf" srcId="{4C2493AE-C71C-4EB5-85DF-D826ABF12EDC}" destId="{6AEA62AE-DF28-4B39-87B6-56ED2AB1DFE0}" srcOrd="2" destOrd="0" presId="urn:microsoft.com/office/officeart/2005/8/layout/hierarchy1"/>
    <dgm:cxn modelId="{446C979F-75D8-4C97-85EE-0C9DB76AC388}" type="presParOf" srcId="{4C2493AE-C71C-4EB5-85DF-D826ABF12EDC}" destId="{12278AA3-0969-4DD9-8813-B93051400E6F}" srcOrd="3" destOrd="0" presId="urn:microsoft.com/office/officeart/2005/8/layout/hierarchy1"/>
    <dgm:cxn modelId="{A385958B-621E-4037-B9F3-4DD0E6D67ECE}" type="presParOf" srcId="{12278AA3-0969-4DD9-8813-B93051400E6F}" destId="{BF1F60F8-0892-47F4-A98E-E29B0D51F943}" srcOrd="0" destOrd="0" presId="urn:microsoft.com/office/officeart/2005/8/layout/hierarchy1"/>
    <dgm:cxn modelId="{B34052F3-399D-4369-834E-8761001B9E33}" type="presParOf" srcId="{BF1F60F8-0892-47F4-A98E-E29B0D51F943}" destId="{1ED76D67-E876-4CF0-B436-19732B7985D0}" srcOrd="0" destOrd="0" presId="urn:microsoft.com/office/officeart/2005/8/layout/hierarchy1"/>
    <dgm:cxn modelId="{BBDF0D87-405B-47BB-837A-DE7158502A79}" type="presParOf" srcId="{BF1F60F8-0892-47F4-A98E-E29B0D51F943}" destId="{E0AFB2DC-BACB-4F95-8A8B-1429BBB500CB}" srcOrd="1" destOrd="0" presId="urn:microsoft.com/office/officeart/2005/8/layout/hierarchy1"/>
    <dgm:cxn modelId="{BA5F78F1-3DB3-417B-A5B7-776138B45B00}" type="presParOf" srcId="{12278AA3-0969-4DD9-8813-B93051400E6F}" destId="{D311BB33-F645-43E5-8163-11A891E5C3B5}" srcOrd="1" destOrd="0" presId="urn:microsoft.com/office/officeart/2005/8/layout/hierarchy1"/>
    <dgm:cxn modelId="{CB042FAE-31AD-4636-AC70-984818712DB4}" type="presParOf" srcId="{D311BB33-F645-43E5-8163-11A891E5C3B5}" destId="{2902F745-BF4B-47D7-8EA5-E1BE89160644}" srcOrd="0" destOrd="0" presId="urn:microsoft.com/office/officeart/2005/8/layout/hierarchy1"/>
    <dgm:cxn modelId="{3FE43325-C24F-4EBB-825C-94A98B62DA55}" type="presParOf" srcId="{D311BB33-F645-43E5-8163-11A891E5C3B5}" destId="{5835C9BD-E0C2-4EDA-908B-B3996FC502FB}" srcOrd="1" destOrd="0" presId="urn:microsoft.com/office/officeart/2005/8/layout/hierarchy1"/>
    <dgm:cxn modelId="{DAF25B6C-F93A-4064-9098-9E8D3D6ED4E3}" type="presParOf" srcId="{5835C9BD-E0C2-4EDA-908B-B3996FC502FB}" destId="{B3AB79B8-EA25-4198-89B2-A8E969DA4826}" srcOrd="0" destOrd="0" presId="urn:microsoft.com/office/officeart/2005/8/layout/hierarchy1"/>
    <dgm:cxn modelId="{5C3F2514-6918-44D3-BDD8-2FBCE6966C78}" type="presParOf" srcId="{B3AB79B8-EA25-4198-89B2-A8E969DA4826}" destId="{563FAD25-A2EE-4E20-AC03-FCE84683DF47}" srcOrd="0" destOrd="0" presId="urn:microsoft.com/office/officeart/2005/8/layout/hierarchy1"/>
    <dgm:cxn modelId="{98EA47F7-9AFA-4899-8989-347075D03BE9}" type="presParOf" srcId="{B3AB79B8-EA25-4198-89B2-A8E969DA4826}" destId="{49C2C2CB-6904-473D-A555-6D6CD2B9E0A5}" srcOrd="1" destOrd="0" presId="urn:microsoft.com/office/officeart/2005/8/layout/hierarchy1"/>
    <dgm:cxn modelId="{ABE3CA55-D0FE-4062-9165-B8659D781C9E}" type="presParOf" srcId="{5835C9BD-E0C2-4EDA-908B-B3996FC502FB}" destId="{118196FC-9091-4D5F-B6EC-2DDA19839065}" srcOrd="1" destOrd="0" presId="urn:microsoft.com/office/officeart/2005/8/layout/hierarchy1"/>
    <dgm:cxn modelId="{BD200392-6BF0-4565-B151-61E3A4F89847}" type="presParOf" srcId="{D311BB33-F645-43E5-8163-11A891E5C3B5}" destId="{EBC00209-C39C-4AC4-8DC3-88ADE03B38BB}" srcOrd="2" destOrd="0" presId="urn:microsoft.com/office/officeart/2005/8/layout/hierarchy1"/>
    <dgm:cxn modelId="{38C73F5E-BC14-4094-BDBC-AD84DFA24C19}" type="presParOf" srcId="{D311BB33-F645-43E5-8163-11A891E5C3B5}" destId="{D9F05598-6534-4626-A90E-37281A8651BB}" srcOrd="3" destOrd="0" presId="urn:microsoft.com/office/officeart/2005/8/layout/hierarchy1"/>
    <dgm:cxn modelId="{4B807D67-C3BD-4D02-8D72-4B18AFE3113D}" type="presParOf" srcId="{D9F05598-6534-4626-A90E-37281A8651BB}" destId="{F6E8363D-03FF-4467-943F-13CD60461F9D}" srcOrd="0" destOrd="0" presId="urn:microsoft.com/office/officeart/2005/8/layout/hierarchy1"/>
    <dgm:cxn modelId="{12662F5C-BA56-4A4C-88B8-6997156D949A}" type="presParOf" srcId="{F6E8363D-03FF-4467-943F-13CD60461F9D}" destId="{BD3A9592-0699-46FF-8A52-0E68EE16FAB3}" srcOrd="0" destOrd="0" presId="urn:microsoft.com/office/officeart/2005/8/layout/hierarchy1"/>
    <dgm:cxn modelId="{9C825E4C-E168-4A64-A3E5-D8032188FB44}" type="presParOf" srcId="{F6E8363D-03FF-4467-943F-13CD60461F9D}" destId="{5D7F2B2A-1605-46BC-84CB-AC509F406E2B}" srcOrd="1" destOrd="0" presId="urn:microsoft.com/office/officeart/2005/8/layout/hierarchy1"/>
    <dgm:cxn modelId="{67B6E96F-8685-482E-8D2C-1D7EB89E71A4}" type="presParOf" srcId="{D9F05598-6534-4626-A90E-37281A8651BB}" destId="{FC90F97E-67F2-4A50-AB07-0F10F21F5D28}" srcOrd="1" destOrd="0" presId="urn:microsoft.com/office/officeart/2005/8/layout/hierarchy1"/>
    <dgm:cxn modelId="{D1059D7B-D34D-4BED-B4CE-7CFFEE62D5DC}" type="presParOf" srcId="{D311BB33-F645-43E5-8163-11A891E5C3B5}" destId="{35381522-85CC-481F-A5F4-FEE238EBC3AB}" srcOrd="4" destOrd="0" presId="urn:microsoft.com/office/officeart/2005/8/layout/hierarchy1"/>
    <dgm:cxn modelId="{2B3D78A2-3543-4846-B8E5-9F7637905511}" type="presParOf" srcId="{D311BB33-F645-43E5-8163-11A891E5C3B5}" destId="{C4474C88-B622-4303-ADD1-52886B93A4CF}" srcOrd="5" destOrd="0" presId="urn:microsoft.com/office/officeart/2005/8/layout/hierarchy1"/>
    <dgm:cxn modelId="{640A4D2C-40D7-416B-AB3E-FDAAB9E15C4C}" type="presParOf" srcId="{C4474C88-B622-4303-ADD1-52886B93A4CF}" destId="{7D01F344-D63C-4E36-98C0-34D912D6D87C}" srcOrd="0" destOrd="0" presId="urn:microsoft.com/office/officeart/2005/8/layout/hierarchy1"/>
    <dgm:cxn modelId="{6E51DFDF-9453-4D00-91D4-5F8759D460C8}" type="presParOf" srcId="{7D01F344-D63C-4E36-98C0-34D912D6D87C}" destId="{4330D591-1620-43B9-AE95-CB5A928EE1E5}" srcOrd="0" destOrd="0" presId="urn:microsoft.com/office/officeart/2005/8/layout/hierarchy1"/>
    <dgm:cxn modelId="{0AD3CD51-A2B2-49F9-B8B7-4CB7AC6F56A3}" type="presParOf" srcId="{7D01F344-D63C-4E36-98C0-34D912D6D87C}" destId="{795547DC-7894-4F0A-A20A-C1DCB2DAC58B}" srcOrd="1" destOrd="0" presId="urn:microsoft.com/office/officeart/2005/8/layout/hierarchy1"/>
    <dgm:cxn modelId="{898B7AEE-2230-4E28-8CEC-B69FFA3BCFCD}" type="presParOf" srcId="{C4474C88-B622-4303-ADD1-52886B93A4CF}" destId="{4BA97AD4-13EE-4A03-8281-8356EC2851A8}" srcOrd="1" destOrd="0" presId="urn:microsoft.com/office/officeart/2005/8/layout/hierarchy1"/>
    <dgm:cxn modelId="{AA5A3358-1A45-4F53-9F4F-EE979F8375FA}" type="presParOf" srcId="{D311BB33-F645-43E5-8163-11A891E5C3B5}" destId="{6EEC1508-B7D9-4604-8C76-76540D7B5095}" srcOrd="6" destOrd="0" presId="urn:microsoft.com/office/officeart/2005/8/layout/hierarchy1"/>
    <dgm:cxn modelId="{737A5C64-7AE9-4E96-8EE0-B90607749517}" type="presParOf" srcId="{D311BB33-F645-43E5-8163-11A891E5C3B5}" destId="{984ED597-3293-4D89-AF05-473F9AE26728}" srcOrd="7" destOrd="0" presId="urn:microsoft.com/office/officeart/2005/8/layout/hierarchy1"/>
    <dgm:cxn modelId="{C0E7C548-A3DE-4DB1-925C-E3A6E6539B20}" type="presParOf" srcId="{984ED597-3293-4D89-AF05-473F9AE26728}" destId="{854C1371-372E-45D4-9C8E-0103772E6794}" srcOrd="0" destOrd="0" presId="urn:microsoft.com/office/officeart/2005/8/layout/hierarchy1"/>
    <dgm:cxn modelId="{648D7FA3-1116-47A3-9373-04D68C4EBBC7}" type="presParOf" srcId="{854C1371-372E-45D4-9C8E-0103772E6794}" destId="{65C5CF7D-C3D7-4177-A463-22E54C237D88}" srcOrd="0" destOrd="0" presId="urn:microsoft.com/office/officeart/2005/8/layout/hierarchy1"/>
    <dgm:cxn modelId="{2D4F5470-2B6A-4A74-806A-862472481E4D}" type="presParOf" srcId="{854C1371-372E-45D4-9C8E-0103772E6794}" destId="{9A23BA2B-8DB7-4472-812C-3C62F154119D}" srcOrd="1" destOrd="0" presId="urn:microsoft.com/office/officeart/2005/8/layout/hierarchy1"/>
    <dgm:cxn modelId="{9C1E5CA9-4313-487B-867B-5417F5305407}" type="presParOf" srcId="{984ED597-3293-4D89-AF05-473F9AE26728}" destId="{19286A0C-AB81-4B9D-805E-72D41797C9D4}" srcOrd="1" destOrd="0" presId="urn:microsoft.com/office/officeart/2005/8/layout/hierarchy1"/>
    <dgm:cxn modelId="{8C6F6387-C843-4AEB-8727-BD9E9BE11344}" type="presParOf" srcId="{D311BB33-F645-43E5-8163-11A891E5C3B5}" destId="{803F30EE-50F3-483D-9D80-3226F3D1544C}" srcOrd="8" destOrd="0" presId="urn:microsoft.com/office/officeart/2005/8/layout/hierarchy1"/>
    <dgm:cxn modelId="{5FD9EFBD-8D05-4C7F-A240-057B4AAD41C7}" type="presParOf" srcId="{D311BB33-F645-43E5-8163-11A891E5C3B5}" destId="{FB4C0162-1A73-444B-8C03-FE4633034AE1}" srcOrd="9" destOrd="0" presId="urn:microsoft.com/office/officeart/2005/8/layout/hierarchy1"/>
    <dgm:cxn modelId="{F6BF130F-2CF5-4368-A597-7411148515DD}" type="presParOf" srcId="{FB4C0162-1A73-444B-8C03-FE4633034AE1}" destId="{16F32E2B-C4E5-4996-907A-6905B8D10F5A}" srcOrd="0" destOrd="0" presId="urn:microsoft.com/office/officeart/2005/8/layout/hierarchy1"/>
    <dgm:cxn modelId="{902F4959-5CE1-495C-B5FA-0C2A69CBF316}" type="presParOf" srcId="{16F32E2B-C4E5-4996-907A-6905B8D10F5A}" destId="{B9942014-13B8-4510-8AD0-6A2C8856CE6E}" srcOrd="0" destOrd="0" presId="urn:microsoft.com/office/officeart/2005/8/layout/hierarchy1"/>
    <dgm:cxn modelId="{69D74AE8-7389-4809-AEF7-BEA853A50697}" type="presParOf" srcId="{16F32E2B-C4E5-4996-907A-6905B8D10F5A}" destId="{5889F6F7-9226-4C1D-A5ED-294D0F8310D4}" srcOrd="1" destOrd="0" presId="urn:microsoft.com/office/officeart/2005/8/layout/hierarchy1"/>
    <dgm:cxn modelId="{FDE47866-39A4-4FCB-97A8-B397205FC919}" type="presParOf" srcId="{FB4C0162-1A73-444B-8C03-FE4633034AE1}" destId="{289CE8B2-6FF5-43E4-A548-28E342F44F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F30EE-50F3-483D-9D80-3226F3D1544C}">
      <dsp:nvSpPr>
        <dsp:cNvPr id="0" name=""/>
        <dsp:cNvSpPr/>
      </dsp:nvSpPr>
      <dsp:spPr>
        <a:xfrm>
          <a:off x="6310771" y="2265324"/>
          <a:ext cx="2180139" cy="187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43"/>
              </a:lnTo>
              <a:lnTo>
                <a:pt x="2180139" y="128043"/>
              </a:lnTo>
              <a:lnTo>
                <a:pt x="2180139" y="187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C1508-B7D9-4604-8C76-76540D7B5095}">
      <dsp:nvSpPr>
        <dsp:cNvPr id="0" name=""/>
        <dsp:cNvSpPr/>
      </dsp:nvSpPr>
      <dsp:spPr>
        <a:xfrm>
          <a:off x="6310771" y="2265324"/>
          <a:ext cx="931268" cy="187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43"/>
              </a:lnTo>
              <a:lnTo>
                <a:pt x="931268" y="128043"/>
              </a:lnTo>
              <a:lnTo>
                <a:pt x="931268" y="187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81522-85CC-481F-A5F4-FEE238EBC3AB}">
      <dsp:nvSpPr>
        <dsp:cNvPr id="0" name=""/>
        <dsp:cNvSpPr/>
      </dsp:nvSpPr>
      <dsp:spPr>
        <a:xfrm>
          <a:off x="5851519" y="2265324"/>
          <a:ext cx="459252" cy="187893"/>
        </a:xfrm>
        <a:custGeom>
          <a:avLst/>
          <a:gdLst/>
          <a:ahLst/>
          <a:cxnLst/>
          <a:rect l="0" t="0" r="0" b="0"/>
          <a:pathLst>
            <a:path>
              <a:moveTo>
                <a:pt x="459252" y="0"/>
              </a:moveTo>
              <a:lnTo>
                <a:pt x="459252" y="128043"/>
              </a:lnTo>
              <a:lnTo>
                <a:pt x="0" y="128043"/>
              </a:lnTo>
              <a:lnTo>
                <a:pt x="0" y="187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00209-C39C-4AC4-8DC3-88ADE03B38BB}">
      <dsp:nvSpPr>
        <dsp:cNvPr id="0" name=""/>
        <dsp:cNvSpPr/>
      </dsp:nvSpPr>
      <dsp:spPr>
        <a:xfrm>
          <a:off x="4816410" y="2265324"/>
          <a:ext cx="1494361" cy="187893"/>
        </a:xfrm>
        <a:custGeom>
          <a:avLst/>
          <a:gdLst/>
          <a:ahLst/>
          <a:cxnLst/>
          <a:rect l="0" t="0" r="0" b="0"/>
          <a:pathLst>
            <a:path>
              <a:moveTo>
                <a:pt x="1494361" y="0"/>
              </a:moveTo>
              <a:lnTo>
                <a:pt x="1494361" y="128043"/>
              </a:lnTo>
              <a:lnTo>
                <a:pt x="0" y="128043"/>
              </a:lnTo>
              <a:lnTo>
                <a:pt x="0" y="187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2F745-BF4B-47D7-8EA5-E1BE89160644}">
      <dsp:nvSpPr>
        <dsp:cNvPr id="0" name=""/>
        <dsp:cNvSpPr/>
      </dsp:nvSpPr>
      <dsp:spPr>
        <a:xfrm>
          <a:off x="4026791" y="2265324"/>
          <a:ext cx="2283979" cy="187893"/>
        </a:xfrm>
        <a:custGeom>
          <a:avLst/>
          <a:gdLst/>
          <a:ahLst/>
          <a:cxnLst/>
          <a:rect l="0" t="0" r="0" b="0"/>
          <a:pathLst>
            <a:path>
              <a:moveTo>
                <a:pt x="2283979" y="0"/>
              </a:moveTo>
              <a:lnTo>
                <a:pt x="2283979" y="128043"/>
              </a:lnTo>
              <a:lnTo>
                <a:pt x="0" y="128043"/>
              </a:lnTo>
              <a:lnTo>
                <a:pt x="0" y="187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A62AE-DF28-4B39-87B6-56ED2AB1DFE0}">
      <dsp:nvSpPr>
        <dsp:cNvPr id="0" name=""/>
        <dsp:cNvSpPr/>
      </dsp:nvSpPr>
      <dsp:spPr>
        <a:xfrm>
          <a:off x="4064128" y="1625118"/>
          <a:ext cx="2246643" cy="187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43"/>
              </a:lnTo>
              <a:lnTo>
                <a:pt x="2246643" y="128043"/>
              </a:lnTo>
              <a:lnTo>
                <a:pt x="2246643" y="1878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7B20C-85AF-470A-816F-2E15B8216927}">
      <dsp:nvSpPr>
        <dsp:cNvPr id="0" name=""/>
        <dsp:cNvSpPr/>
      </dsp:nvSpPr>
      <dsp:spPr>
        <a:xfrm>
          <a:off x="1781118" y="2223254"/>
          <a:ext cx="1361501" cy="187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43"/>
              </a:lnTo>
              <a:lnTo>
                <a:pt x="1361501" y="128043"/>
              </a:lnTo>
              <a:lnTo>
                <a:pt x="1361501" y="187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EC0D6-821D-4F8F-B915-8FF81FB759B0}">
      <dsp:nvSpPr>
        <dsp:cNvPr id="0" name=""/>
        <dsp:cNvSpPr/>
      </dsp:nvSpPr>
      <dsp:spPr>
        <a:xfrm>
          <a:off x="1781118" y="2223254"/>
          <a:ext cx="417899" cy="187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43"/>
              </a:lnTo>
              <a:lnTo>
                <a:pt x="417899" y="128043"/>
              </a:lnTo>
              <a:lnTo>
                <a:pt x="417899" y="187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C6E25-653E-48A3-B9D2-4006058CD593}">
      <dsp:nvSpPr>
        <dsp:cNvPr id="0" name=""/>
        <dsp:cNvSpPr/>
      </dsp:nvSpPr>
      <dsp:spPr>
        <a:xfrm>
          <a:off x="1232326" y="2223254"/>
          <a:ext cx="548792" cy="187893"/>
        </a:xfrm>
        <a:custGeom>
          <a:avLst/>
          <a:gdLst/>
          <a:ahLst/>
          <a:cxnLst/>
          <a:rect l="0" t="0" r="0" b="0"/>
          <a:pathLst>
            <a:path>
              <a:moveTo>
                <a:pt x="548792" y="0"/>
              </a:moveTo>
              <a:lnTo>
                <a:pt x="548792" y="128043"/>
              </a:lnTo>
              <a:lnTo>
                <a:pt x="0" y="128043"/>
              </a:lnTo>
              <a:lnTo>
                <a:pt x="0" y="187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2B136-95FE-4F6C-9F3E-F19EB8A99445}">
      <dsp:nvSpPr>
        <dsp:cNvPr id="0" name=""/>
        <dsp:cNvSpPr/>
      </dsp:nvSpPr>
      <dsp:spPr>
        <a:xfrm>
          <a:off x="325064" y="2223254"/>
          <a:ext cx="1456054" cy="187893"/>
        </a:xfrm>
        <a:custGeom>
          <a:avLst/>
          <a:gdLst/>
          <a:ahLst/>
          <a:cxnLst/>
          <a:rect l="0" t="0" r="0" b="0"/>
          <a:pathLst>
            <a:path>
              <a:moveTo>
                <a:pt x="1456054" y="0"/>
              </a:moveTo>
              <a:lnTo>
                <a:pt x="1456054" y="128043"/>
              </a:lnTo>
              <a:lnTo>
                <a:pt x="0" y="128043"/>
              </a:lnTo>
              <a:lnTo>
                <a:pt x="0" y="187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4D064-CD5A-4B27-B2D2-2A73CD733E54}">
      <dsp:nvSpPr>
        <dsp:cNvPr id="0" name=""/>
        <dsp:cNvSpPr/>
      </dsp:nvSpPr>
      <dsp:spPr>
        <a:xfrm>
          <a:off x="1781118" y="1625118"/>
          <a:ext cx="2283009" cy="187893"/>
        </a:xfrm>
        <a:custGeom>
          <a:avLst/>
          <a:gdLst/>
          <a:ahLst/>
          <a:cxnLst/>
          <a:rect l="0" t="0" r="0" b="0"/>
          <a:pathLst>
            <a:path>
              <a:moveTo>
                <a:pt x="2283009" y="0"/>
              </a:moveTo>
              <a:lnTo>
                <a:pt x="2283009" y="128043"/>
              </a:lnTo>
              <a:lnTo>
                <a:pt x="0" y="128043"/>
              </a:lnTo>
              <a:lnTo>
                <a:pt x="0" y="1878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0D5AA-43B7-4C67-9E4C-F3C1955B4186}">
      <dsp:nvSpPr>
        <dsp:cNvPr id="0" name=""/>
        <dsp:cNvSpPr/>
      </dsp:nvSpPr>
      <dsp:spPr>
        <a:xfrm>
          <a:off x="3115420" y="846206"/>
          <a:ext cx="1897415" cy="778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1E362-3553-44D1-B385-90B08E69F64E}">
      <dsp:nvSpPr>
        <dsp:cNvPr id="0" name=""/>
        <dsp:cNvSpPr/>
      </dsp:nvSpPr>
      <dsp:spPr>
        <a:xfrm>
          <a:off x="3187204" y="914400"/>
          <a:ext cx="1897415" cy="778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Settlement</a:t>
          </a:r>
          <a:endParaRPr lang="en-IN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10018" y="937214"/>
        <a:ext cx="1851787" cy="733283"/>
      </dsp:txXfrm>
    </dsp:sp>
    <dsp:sp modelId="{22BBEC44-1034-4519-8725-F5A0E39E493A}">
      <dsp:nvSpPr>
        <dsp:cNvPr id="0" name=""/>
        <dsp:cNvSpPr/>
      </dsp:nvSpPr>
      <dsp:spPr>
        <a:xfrm>
          <a:off x="1254758" y="1813011"/>
          <a:ext cx="1052721" cy="4102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FC138-D5F7-4877-A282-AD6CC35CEF9F}">
      <dsp:nvSpPr>
        <dsp:cNvPr id="0" name=""/>
        <dsp:cNvSpPr/>
      </dsp:nvSpPr>
      <dsp:spPr>
        <a:xfrm>
          <a:off x="1326541" y="1881205"/>
          <a:ext cx="1052721" cy="410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Rural</a:t>
          </a:r>
          <a:endParaRPr lang="en-IN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8557" y="1893221"/>
        <a:ext cx="1028689" cy="386210"/>
      </dsp:txXfrm>
    </dsp:sp>
    <dsp:sp modelId="{77DBC7EA-FB83-48AA-B3F3-000A03F70AD4}">
      <dsp:nvSpPr>
        <dsp:cNvPr id="0" name=""/>
        <dsp:cNvSpPr/>
      </dsp:nvSpPr>
      <dsp:spPr>
        <a:xfrm>
          <a:off x="2038" y="2411147"/>
          <a:ext cx="646051" cy="4102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85021-6FE9-419A-BC8A-8F6753D5C5A9}">
      <dsp:nvSpPr>
        <dsp:cNvPr id="0" name=""/>
        <dsp:cNvSpPr/>
      </dsp:nvSpPr>
      <dsp:spPr>
        <a:xfrm>
          <a:off x="73822" y="2479342"/>
          <a:ext cx="646051" cy="410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Hut</a:t>
          </a:r>
          <a:endParaRPr lang="en-IN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838" y="2491358"/>
        <a:ext cx="622019" cy="386210"/>
      </dsp:txXfrm>
    </dsp:sp>
    <dsp:sp modelId="{72AAA1CA-8FA0-411B-AAF8-26DCF4A79CC4}">
      <dsp:nvSpPr>
        <dsp:cNvPr id="0" name=""/>
        <dsp:cNvSpPr/>
      </dsp:nvSpPr>
      <dsp:spPr>
        <a:xfrm>
          <a:off x="791657" y="2411147"/>
          <a:ext cx="881337" cy="315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6DD7C-4AC8-489D-8BE2-496D678684EC}">
      <dsp:nvSpPr>
        <dsp:cNvPr id="0" name=""/>
        <dsp:cNvSpPr/>
      </dsp:nvSpPr>
      <dsp:spPr>
        <a:xfrm>
          <a:off x="863441" y="2479342"/>
          <a:ext cx="881337" cy="315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Hamlet</a:t>
          </a:r>
          <a:endParaRPr lang="en-IN" sz="1600" b="1" kern="1200" dirty="0">
            <a:solidFill>
              <a:srgbClr val="FF0000"/>
            </a:solidFill>
          </a:endParaRPr>
        </a:p>
      </dsp:txBody>
      <dsp:txXfrm>
        <a:off x="872681" y="2488582"/>
        <a:ext cx="862857" cy="297004"/>
      </dsp:txXfrm>
    </dsp:sp>
    <dsp:sp modelId="{73FF312C-E489-4AAA-BE7E-F0F4D0D50BE4}">
      <dsp:nvSpPr>
        <dsp:cNvPr id="0" name=""/>
        <dsp:cNvSpPr/>
      </dsp:nvSpPr>
      <dsp:spPr>
        <a:xfrm>
          <a:off x="1816562" y="2411147"/>
          <a:ext cx="764912" cy="3563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28F9E-536E-48E1-AE86-EF122D7626BD}">
      <dsp:nvSpPr>
        <dsp:cNvPr id="0" name=""/>
        <dsp:cNvSpPr/>
      </dsp:nvSpPr>
      <dsp:spPr>
        <a:xfrm>
          <a:off x="1888345" y="2479342"/>
          <a:ext cx="764912" cy="356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Village</a:t>
          </a:r>
          <a:endParaRPr lang="en-IN" sz="1600" b="1" kern="1200" dirty="0">
            <a:solidFill>
              <a:srgbClr val="FF0000"/>
            </a:solidFill>
          </a:endParaRPr>
        </a:p>
      </dsp:txBody>
      <dsp:txXfrm>
        <a:off x="1898781" y="2489778"/>
        <a:ext cx="744040" cy="335448"/>
      </dsp:txXfrm>
    </dsp:sp>
    <dsp:sp modelId="{55A3A1C1-8C88-4EFE-BC2C-8F9DE1D2E5BB}">
      <dsp:nvSpPr>
        <dsp:cNvPr id="0" name=""/>
        <dsp:cNvSpPr/>
      </dsp:nvSpPr>
      <dsp:spPr>
        <a:xfrm>
          <a:off x="2725041" y="2411147"/>
          <a:ext cx="835157" cy="5208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75324-77AE-4694-897C-674397925492}">
      <dsp:nvSpPr>
        <dsp:cNvPr id="0" name=""/>
        <dsp:cNvSpPr/>
      </dsp:nvSpPr>
      <dsp:spPr>
        <a:xfrm>
          <a:off x="2796825" y="2479342"/>
          <a:ext cx="835157" cy="520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0000"/>
              </a:solidFill>
            </a:rPr>
            <a:t>Rurban</a:t>
          </a:r>
          <a:endParaRPr lang="en-IN" sz="1600" b="1" kern="1200" dirty="0">
            <a:solidFill>
              <a:srgbClr val="FF0000"/>
            </a:solidFill>
          </a:endParaRPr>
        </a:p>
      </dsp:txBody>
      <dsp:txXfrm>
        <a:off x="2812079" y="2494596"/>
        <a:ext cx="804649" cy="490315"/>
      </dsp:txXfrm>
    </dsp:sp>
    <dsp:sp modelId="{1ED76D67-E876-4CF0-B436-19732B7985D0}">
      <dsp:nvSpPr>
        <dsp:cNvPr id="0" name=""/>
        <dsp:cNvSpPr/>
      </dsp:nvSpPr>
      <dsp:spPr>
        <a:xfrm>
          <a:off x="5748044" y="1813011"/>
          <a:ext cx="1125454" cy="4523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FB2DC-BACB-4F95-8A8B-1429BBB500CB}">
      <dsp:nvSpPr>
        <dsp:cNvPr id="0" name=""/>
        <dsp:cNvSpPr/>
      </dsp:nvSpPr>
      <dsp:spPr>
        <a:xfrm>
          <a:off x="5819828" y="1881205"/>
          <a:ext cx="1125454" cy="45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Urban</a:t>
          </a:r>
          <a:endParaRPr lang="en-IN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33076" y="1894453"/>
        <a:ext cx="1098958" cy="425817"/>
      </dsp:txXfrm>
    </dsp:sp>
    <dsp:sp modelId="{563FAD25-A2EE-4E20-AC03-FCE84683DF47}">
      <dsp:nvSpPr>
        <dsp:cNvPr id="0" name=""/>
        <dsp:cNvSpPr/>
      </dsp:nvSpPr>
      <dsp:spPr>
        <a:xfrm>
          <a:off x="3703766" y="2453218"/>
          <a:ext cx="646051" cy="4102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2C2CB-6904-473D-A555-6D6CD2B9E0A5}">
      <dsp:nvSpPr>
        <dsp:cNvPr id="0" name=""/>
        <dsp:cNvSpPr/>
      </dsp:nvSpPr>
      <dsp:spPr>
        <a:xfrm>
          <a:off x="3775549" y="2521412"/>
          <a:ext cx="646051" cy="410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Town</a:t>
          </a:r>
          <a:endParaRPr lang="en-IN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7565" y="2533428"/>
        <a:ext cx="622019" cy="386210"/>
      </dsp:txXfrm>
    </dsp:sp>
    <dsp:sp modelId="{BD3A9592-0699-46FF-8A52-0E68EE16FAB3}">
      <dsp:nvSpPr>
        <dsp:cNvPr id="0" name=""/>
        <dsp:cNvSpPr/>
      </dsp:nvSpPr>
      <dsp:spPr>
        <a:xfrm>
          <a:off x="4493384" y="2453218"/>
          <a:ext cx="646051" cy="4102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F2B2A-1605-46BC-84CB-AC509F406E2B}">
      <dsp:nvSpPr>
        <dsp:cNvPr id="0" name=""/>
        <dsp:cNvSpPr/>
      </dsp:nvSpPr>
      <dsp:spPr>
        <a:xfrm>
          <a:off x="4565168" y="2521412"/>
          <a:ext cx="646051" cy="410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City</a:t>
          </a:r>
          <a:endParaRPr lang="en-IN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7184" y="2533428"/>
        <a:ext cx="622019" cy="386210"/>
      </dsp:txXfrm>
    </dsp:sp>
    <dsp:sp modelId="{4330D591-1620-43B9-AE95-CB5A928EE1E5}">
      <dsp:nvSpPr>
        <dsp:cNvPr id="0" name=""/>
        <dsp:cNvSpPr/>
      </dsp:nvSpPr>
      <dsp:spPr>
        <a:xfrm>
          <a:off x="5283003" y="2453218"/>
          <a:ext cx="1137031" cy="6484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547DC-7894-4F0A-A20A-C1DCB2DAC58B}">
      <dsp:nvSpPr>
        <dsp:cNvPr id="0" name=""/>
        <dsp:cNvSpPr/>
      </dsp:nvSpPr>
      <dsp:spPr>
        <a:xfrm>
          <a:off x="5354787" y="2521412"/>
          <a:ext cx="1137031" cy="648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Metropolis</a:t>
          </a:r>
          <a:endParaRPr lang="en-IN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3778" y="2540403"/>
        <a:ext cx="1099049" cy="610431"/>
      </dsp:txXfrm>
    </dsp:sp>
    <dsp:sp modelId="{65C5CF7D-C3D7-4177-A463-22E54C237D88}">
      <dsp:nvSpPr>
        <dsp:cNvPr id="0" name=""/>
        <dsp:cNvSpPr/>
      </dsp:nvSpPr>
      <dsp:spPr>
        <a:xfrm>
          <a:off x="6563602" y="2453218"/>
          <a:ext cx="1356876" cy="6709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3BA2B-8DB7-4472-812C-3C62F154119D}">
      <dsp:nvSpPr>
        <dsp:cNvPr id="0" name=""/>
        <dsp:cNvSpPr/>
      </dsp:nvSpPr>
      <dsp:spPr>
        <a:xfrm>
          <a:off x="6635385" y="2521412"/>
          <a:ext cx="1356876" cy="670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Megalopolis</a:t>
          </a:r>
          <a:endParaRPr lang="en-IN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55037" y="2541064"/>
        <a:ext cx="1317572" cy="631676"/>
      </dsp:txXfrm>
    </dsp:sp>
    <dsp:sp modelId="{B9942014-13B8-4510-8AD0-6A2C8856CE6E}">
      <dsp:nvSpPr>
        <dsp:cNvPr id="0" name=""/>
        <dsp:cNvSpPr/>
      </dsp:nvSpPr>
      <dsp:spPr>
        <a:xfrm>
          <a:off x="8064045" y="2453218"/>
          <a:ext cx="853731" cy="5042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9F6F7-9226-4C1D-A5ED-294D0F8310D4}">
      <dsp:nvSpPr>
        <dsp:cNvPr id="0" name=""/>
        <dsp:cNvSpPr/>
      </dsp:nvSpPr>
      <dsp:spPr>
        <a:xfrm>
          <a:off x="8135829" y="2521412"/>
          <a:ext cx="853731" cy="504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Primate</a:t>
          </a:r>
          <a:endParaRPr lang="en-IN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0597" y="2536180"/>
        <a:ext cx="824195" cy="474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6680" y="354403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Functional Hierarchy of Settlement</a:t>
            </a:r>
            <a:endParaRPr lang="en-IN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843826"/>
            <a:ext cx="388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Department of Geography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Chandidas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Mahavidyalaya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Birbhum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00" y="5498068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Kaustuv Mukherjee</a:t>
            </a:r>
          </a:p>
        </p:txBody>
      </p:sp>
      <p:pic>
        <p:nvPicPr>
          <p:cNvPr id="7170" name="Picture 2" descr="D:\Hetampur College\Functional Hierarchy of Settlement\shutterstock_259954391-e1509554608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1" y="1073432"/>
            <a:ext cx="8056155" cy="41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32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725" y="762000"/>
            <a:ext cx="8527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metropolis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 large city or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conurbation which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a significant economic, political, and cultural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centre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country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or region, and an important hub for regional or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international connections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commerce, and communications. The term is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Ancient Greek and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means the "mother city" of a colony (in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ancient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sense), that is, the city which sent out settlers.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726" y="104745"/>
            <a:ext cx="1851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Metropolis</a:t>
            </a:r>
            <a:endParaRPr lang="en-I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Hetampur College\metro_tok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781425" cy="20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Hetampur College\del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" y="5148018"/>
            <a:ext cx="5334000" cy="16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726" y="2962686"/>
            <a:ext cx="388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Minimum Population – 1 to 3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million.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26" y="3733800"/>
            <a:ext cx="456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Conurbation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to 10 million people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1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2" y="1106775"/>
            <a:ext cx="52924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megalopolis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(sometimes called a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megapolis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; also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megaregion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supercity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 is typically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defined as a chain of roughly adjacent metropolitan areas, which may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 somewhat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separated or may merge into a continuous urban region.</a:t>
            </a:r>
          </a:p>
        </p:txBody>
      </p:sp>
      <p:pic>
        <p:nvPicPr>
          <p:cNvPr id="1026" name="Picture 2" descr="D:\Hetampur College\megalopo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0600"/>
            <a:ext cx="240982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9436" y="120454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Megalopolis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6380" y="152400"/>
            <a:ext cx="5999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i="1" dirty="0">
                <a:latin typeface="Times New Roman" pitchFamily="18" charset="0"/>
                <a:cs typeface="Times New Roman" pitchFamily="18" charset="0"/>
              </a:rPr>
              <a:t>The term was used by Patrick Geddes in his 1915 book Cities in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Evolution. Jean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Gottmann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popularised this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term in 1961.</a:t>
            </a:r>
            <a:endParaRPr lang="en-I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36" y="3413879"/>
            <a:ext cx="5715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i="1" dirty="0">
                <a:latin typeface="Times New Roman" pitchFamily="18" charset="0"/>
                <a:cs typeface="Times New Roman" pitchFamily="18" charset="0"/>
              </a:rPr>
              <a:t>Megalopolis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derived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from Greek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mégas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) meaning 'great'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pólis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) meaning 'city',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therefore literally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 'great city'. This term is closer in meaning to 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megacity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megalopolis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also known as a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mega-region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is a clustered network of cities.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Gottmann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defined its population as 25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million.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Doxiadis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defined a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small megalopolis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 similar cluster with a population of about 10 million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4204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primate city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(Latin: "prime, first rank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") 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 largest city in its country or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region, disproportionately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larger than any others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urban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hierarchy.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0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Primate City </a:t>
            </a:r>
            <a:endParaRPr lang="en-I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proposed by 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geographer Mark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Jefferson in 1939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defines a primate city as being "at least twice as large as the next largest city and more than twice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as significant."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57400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Among the best known </a:t>
            </a:r>
            <a:r>
              <a:rPr lang="en-IN" b="1" dirty="0"/>
              <a:t>examples of primate </a:t>
            </a:r>
            <a:r>
              <a:rPr lang="en-IN" b="1" dirty="0" smtClean="0"/>
              <a:t>cities </a:t>
            </a:r>
            <a:r>
              <a:rPr lang="en-IN" dirty="0" smtClean="0"/>
              <a:t>are London </a:t>
            </a:r>
            <a:r>
              <a:rPr lang="en-IN" dirty="0"/>
              <a:t>and Paris. </a:t>
            </a:r>
            <a:endParaRPr lang="en-IN" dirty="0" smtClean="0"/>
          </a:p>
          <a:p>
            <a:r>
              <a:rPr lang="en-IN" dirty="0" smtClean="0"/>
              <a:t>Other </a:t>
            </a:r>
            <a:r>
              <a:rPr lang="en-IN" dirty="0"/>
              <a:t>major </a:t>
            </a:r>
            <a:r>
              <a:rPr lang="en-IN" b="1" dirty="0"/>
              <a:t>primate cities</a:t>
            </a:r>
            <a:r>
              <a:rPr lang="en-IN" dirty="0"/>
              <a:t> include Athens, Baghdad, Bangkok, Budapest, Buenos Aires, Cairo, Dublin, Jakarta, Kuala Lumpur, Lima, Mexico </a:t>
            </a:r>
            <a:r>
              <a:rPr lang="en-IN" b="1" dirty="0"/>
              <a:t>City</a:t>
            </a:r>
            <a:r>
              <a:rPr lang="en-IN" dirty="0"/>
              <a:t>, Seoul, Tehran, and Vienna.</a:t>
            </a:r>
          </a:p>
        </p:txBody>
      </p:sp>
      <p:pic>
        <p:nvPicPr>
          <p:cNvPr id="3074" name="Picture 2" descr="D:\Hetampur College\cities-11-urban-geography-111-59-72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844636" cy="28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etampur College\paris_prim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" y="4420449"/>
            <a:ext cx="3601807" cy="24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Hetampur College\lon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876800"/>
            <a:ext cx="4619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etampur College\Functional Hierarchy of Settlement\281114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219200"/>
            <a:ext cx="902017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48734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Hierarchy of Settlement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"/>
            <a:ext cx="470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Functional Classification of Towns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719078"/>
            <a:ext cx="8229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Administrative towns and cities: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 Towns supporting administrative headquarters of higher order are administrative towns, such as Chandigarh, New Delhi, Bhopal,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Shillong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Guwahati,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Imphal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Srinagar,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Gandhinagar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Jaipur Chennai, etc.</a:t>
            </a: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Industrial towns: 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Industries constitute prime motive force of these cities such as Mumbai, Salem, Coimbatore,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Modinagar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Jamshedpur, Hugli,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Bhilai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Transport Cities: 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They may be ports primarily engaged in export and import activities such as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Kandla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Kochchi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Kozhikode, Vishakhapatnam, etc. or hubs of inland transport such as Agra, Dhulia, Mughal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Sarai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Itarsi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Katni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etc.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566279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Commercial towns: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Towns and cities specialising in trade and commerce are kept in this class. Kolkata, Saharanpur,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Satna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etc. are some examples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Mining towns: 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These towns have developed in mineral rich areas such as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Raniganj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Jharia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Digboi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Ankaleshwar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Singrauli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Garrison Cantonment towns: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These towns emerged as garrison towns such as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Ambala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Jalandhar,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Mhow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Babina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Udhampur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Educational towns: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Starting as centres of education, some of the towns have grown into major campus towns such as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Roorki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Varanasi, Aligarh,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Pilani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Allahabad etc.</a:t>
            </a:r>
          </a:p>
        </p:txBody>
      </p:sp>
    </p:spTree>
    <p:extLst>
      <p:ext uri="{BB962C8B-B14F-4D97-AF65-F5344CB8AC3E}">
        <p14:creationId xmlns:p14="http://schemas.microsoft.com/office/powerpoint/2010/main" val="23307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236" y="12192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Religious and cultural towns: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Varanasi, Mathura, Amritsar, Madurai,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Puri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Ajmer,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Pushkar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Tirupati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Kurukshetra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Haridwar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Ujjain came to prominence due to their religious/cultural significance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Tourist towns: 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Nainital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Mussoorie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Shimla,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Pachmarhi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Jodhpur,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Jaisalmer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Udagamandalam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Ooty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), Mount Abu are some of the tourist destinations.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309" y="381000"/>
            <a:ext cx="7897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Defensive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Towns: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are centres of military ac­tivities like city of Meerut and its cantonment.</a:t>
            </a:r>
          </a:p>
        </p:txBody>
      </p:sp>
      <p:pic>
        <p:nvPicPr>
          <p:cNvPr id="5122" name="Picture 2" descr="G:\My Canon Photos\Shimla-Manali_8-16th Nov, 2017\IMG_27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/>
        </p:blipFill>
        <p:spPr bwMode="auto">
          <a:xfrm>
            <a:off x="76200" y="3962400"/>
            <a:ext cx="4572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My Canon Photos\Guwahati-Shillong, Jan, 2018\IMG_48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5" b="8836"/>
          <a:stretch/>
        </p:blipFill>
        <p:spPr bwMode="auto">
          <a:xfrm>
            <a:off x="4953000" y="5196114"/>
            <a:ext cx="4003964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etampur College\India_C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553200" cy="33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etampur College\Villages_In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70644"/>
            <a:ext cx="3733800" cy="19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4091" y="3120736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List of Villages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62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List of Cities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5655" y="139063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Birbhum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District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Villages - 2469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Hetampur College\World_cit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7080"/>
            <a:ext cx="6934200" cy="13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036" y="510608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World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y Canon Photos\Excursion_Shimla-Manali_8-16th Nov, 2017\IMG_2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1873" y="3200400"/>
            <a:ext cx="6172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sz="8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7" y="1066800"/>
            <a:ext cx="8298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In geography, statistics and archaeology, 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settlement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locality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populated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place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 community in which people live. A settlement can range in size from a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small number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dwellings grouped together to the largest of cities with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surrounding urbanized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areas. Settlements may include hamlets, villages, towns and cities.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999" y="5257800"/>
            <a:ext cx="832658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Simply, settlements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are "a city, town,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village or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other agglomeration of buildings where people live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work.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87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a Settlement?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999" y="3276600"/>
            <a:ext cx="82780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A settlement conventionally includes its constructed facilities such as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roads, enclosures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field systems, boundary banks and ditches, ponds, parks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woods, wind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water mills, manor houses, moats and churches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7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309" y="394854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are the Major Types of Settlement?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9390683"/>
              </p:ext>
            </p:extLst>
          </p:nvPr>
        </p:nvGraphicFramePr>
        <p:xfrm>
          <a:off x="20782" y="1371600"/>
          <a:ext cx="8991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0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12027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a Rural Settlement?</a:t>
            </a:r>
            <a:endParaRPr lang="en-IN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1" y="838200"/>
            <a:ext cx="8458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 is less than 5000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 density is less than 400 persons/Sq. km.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than 75 % of people are engaged in Agricultural and associated primary activities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Run by Gram-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Panchayets</a:t>
            </a:r>
            <a:endParaRPr lang="en-IN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" y="3645931"/>
            <a:ext cx="573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an Urban Settlement?</a:t>
            </a:r>
            <a:endParaRPr lang="en-I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09" y="4343400"/>
            <a:ext cx="8368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Population is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greater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 5000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Population density is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400 persons/Sq. km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or 1000 persons/Sq. Mile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More than 75 % of people are engaged in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Non-Agricultural activities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Run by  Municipality, Cantonment Board, Corporation etc.</a:t>
            </a:r>
            <a:endParaRPr lang="en-IN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5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76" y="3276600"/>
            <a:ext cx="2771924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Officially, a hamlet differs from a village in having no commercial premises, but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has residences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may have community buildings such as churches and public halls.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882" y="1311807"/>
            <a:ext cx="373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hamlet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a small human settlement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842" y="1881810"/>
            <a:ext cx="7263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In British geography, a hamlet is considered smaller than a village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and distinctly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without a church.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607" y="383187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Hamlet</a:t>
            </a:r>
            <a:endParaRPr lang="en-IN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Hetampur College\Functional Hierarchy of Settlement\hamlet in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4546"/>
            <a:ext cx="5815116" cy="38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0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564" y="681335"/>
            <a:ext cx="7758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village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a clustered human settlement or community, larger than a hamlet but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smaller than a town, with a population ranging from a few hundred to a few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thousand.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3190"/>
            <a:ext cx="1246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Village</a:t>
            </a:r>
            <a:endParaRPr lang="en-I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29269"/>
            <a:ext cx="8134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In the past, villages were a usual form of community for societies that practice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subsistence agriculture, and also for some non-agricultural societies.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689" y="2561272"/>
            <a:ext cx="30895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According to the 2011 census of India, 68.84% of Indians (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around 833.1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million people) live in 640,867 different villages.</a:t>
            </a:r>
          </a:p>
        </p:txBody>
      </p:sp>
      <p:pic>
        <p:nvPicPr>
          <p:cNvPr id="1026" name="Picture 2" descr="D:\Hetampur College\Functional Hierarchy of Settlement\vi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5110230" cy="38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Hetampur College\Functional Hierarchy of Settlement\Earlt-Oct-2013-Comm-Council-007-300x2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9" y="4038600"/>
            <a:ext cx="28575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7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3190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Rurban</a:t>
            </a:r>
            <a:endParaRPr lang="en-IN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Rural + Urban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Transitional Phase in between Rural and Urban settlements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Run by Gram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Panchayets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Population is more than 5000 but less than 10,000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2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6465"/>
            <a:ext cx="8610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town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a medium-sized human settlement. Towns are generally larger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than villages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but smaller than cities, though the criteria which constitute them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vary considerably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part of the world.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726" y="73967"/>
            <a:ext cx="909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Town</a:t>
            </a:r>
            <a:endParaRPr lang="en-I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790379"/>
            <a:ext cx="45223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Census towns are defined as places that satisfy </a:t>
            </a:r>
            <a:r>
              <a:rPr lang="en-IN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I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criteria</a:t>
            </a:r>
            <a:r>
              <a:rPr lang="en-IN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IN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1. Minimum population of 5,000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2. At least 75% of male working population engaged in non-agricultural pursuits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3. Density of population at least 400/km2. (1,000 per sq. mile).</a:t>
            </a:r>
          </a:p>
        </p:txBody>
      </p:sp>
      <p:pic>
        <p:nvPicPr>
          <p:cNvPr id="2050" name="Picture 2" descr="D:\Hetampur College\Functional Hierarchy of Settlement\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27" y="3733800"/>
            <a:ext cx="4550837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2336" y="1896761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Large town –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20,000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1 lakh people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Town –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5,000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20,000 people.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8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261" y="838200"/>
            <a:ext cx="85689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city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a large human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settlement. Cities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generally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have extensive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systems for housing, transportation, sanitation,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utilities, land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use, and communication. Their density facilitates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interaction between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people, government organizations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businesses, sometimes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benefiting different parties in the process.</a:t>
            </a:r>
          </a:p>
        </p:txBody>
      </p:sp>
      <p:pic>
        <p:nvPicPr>
          <p:cNvPr id="3074" name="Picture 2" descr="D:\Hetampur College\Functional Hierarchy of Settlement\cit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62" y="4114800"/>
            <a:ext cx="3478413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etampur College\Functional Hierarchy of Settlement\kolk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522514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5897" y="207818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City</a:t>
            </a:r>
            <a:endParaRPr lang="en-I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897" y="2757055"/>
            <a:ext cx="5263739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City 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lakh to 3 lakh Population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Large City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lakh to 1 million population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48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897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Kaustuv</dc:creator>
  <cp:lastModifiedBy>Kaustuv</cp:lastModifiedBy>
  <cp:revision>62</cp:revision>
  <dcterms:created xsi:type="dcterms:W3CDTF">2006-08-16T00:00:00Z</dcterms:created>
  <dcterms:modified xsi:type="dcterms:W3CDTF">2018-04-04T03:00:12Z</dcterms:modified>
</cp:coreProperties>
</file>